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4"/>
  </p:sldMasterIdLst>
  <p:notesMasterIdLst>
    <p:notesMasterId r:id="rId11"/>
  </p:notesMasterIdLst>
  <p:handoutMasterIdLst>
    <p:handoutMasterId r:id="rId12"/>
  </p:handoutMasterIdLst>
  <p:sldIdLst>
    <p:sldId id="2561" r:id="rId5"/>
    <p:sldId id="2603" r:id="rId6"/>
    <p:sldId id="2595" r:id="rId7"/>
    <p:sldId id="2601" r:id="rId8"/>
    <p:sldId id="2602" r:id="rId9"/>
    <p:sldId id="259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icipatie op maat binnen de energietransitie" id="{DBA92D98-00FF-445F-9D17-FCBF22EA76A4}">
          <p14:sldIdLst>
            <p14:sldId id="2561"/>
            <p14:sldId id="2603"/>
            <p14:sldId id="2595"/>
            <p14:sldId id="2601"/>
            <p14:sldId id="2602"/>
            <p14:sldId id="25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39A418-C943-DD85-ADF2-615A2809C342}" name="Michaele Watts" initials="mlw" userId="Michaele Watts" providerId="None"/>
  <p188:author id="{9941987A-41B7-49AC-EE6E-03F2D0BD95BA}" name="Daria Naidenov" initials="DN" userId="S::danaidenov@microsoft.com::ab38ab5f-bdf0-4774-ae5a-d2782abb2027" providerId="AD"/>
  <p188:author id="{05079B93-9652-6626-7181-414354FAD15D}" name="Sher Dionisio" initials="SD" userId="Sher Dionisio" providerId="None"/>
  <p188:author id="{8168F4C2-6FA5-8634-E20F-B56538A88D7A}" name="Sherielyn Dionisio (ALLEGIS GROUP HOLDINGS INC)" initials="SI" userId="S::v-shdionisio@microsoft.com::123d4478-1eef-449e-9930-a1816bf260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1" autoAdjust="0"/>
    <p:restoredTop sz="94673"/>
  </p:normalViewPr>
  <p:slideViewPr>
    <p:cSldViewPr snapToGrid="0">
      <p:cViewPr varScale="1">
        <p:scale>
          <a:sx n="66" d="100"/>
          <a:sy n="66" d="100"/>
        </p:scale>
        <p:origin x="1090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m Hofman" userId="bb565b91-13c5-4e12-a4ba-14c185ebc0fa" providerId="ADAL" clId="{B5D47A8B-3752-4CBE-B5FB-96B5F9CE0475}"/>
    <pc:docChg chg="custSel modSld">
      <pc:chgData name="Harm Hofman" userId="bb565b91-13c5-4e12-a4ba-14c185ebc0fa" providerId="ADAL" clId="{B5D47A8B-3752-4CBE-B5FB-96B5F9CE0475}" dt="2025-12-10T13:24:21.718" v="5" actId="478"/>
      <pc:docMkLst>
        <pc:docMk/>
      </pc:docMkLst>
      <pc:sldChg chg="delSp mod delAnim">
        <pc:chgData name="Harm Hofman" userId="bb565b91-13c5-4e12-a4ba-14c185ebc0fa" providerId="ADAL" clId="{B5D47A8B-3752-4CBE-B5FB-96B5F9CE0475}" dt="2025-12-10T13:23:53.224" v="0" actId="478"/>
        <pc:sldMkLst>
          <pc:docMk/>
          <pc:sldMk cId="583484438" sldId="2561"/>
        </pc:sldMkLst>
        <pc:picChg chg="del">
          <ac:chgData name="Harm Hofman" userId="bb565b91-13c5-4e12-a4ba-14c185ebc0fa" providerId="ADAL" clId="{B5D47A8B-3752-4CBE-B5FB-96B5F9CE0475}" dt="2025-12-10T13:23:53.224" v="0" actId="478"/>
          <ac:picMkLst>
            <pc:docMk/>
            <pc:sldMk cId="583484438" sldId="2561"/>
            <ac:picMk id="4" creationId="{F1E73F67-D290-E5AF-8E40-471126DE9450}"/>
          </ac:picMkLst>
        </pc:picChg>
      </pc:sldChg>
      <pc:sldChg chg="delSp mod delAnim">
        <pc:chgData name="Harm Hofman" userId="bb565b91-13c5-4e12-a4ba-14c185ebc0fa" providerId="ADAL" clId="{B5D47A8B-3752-4CBE-B5FB-96B5F9CE0475}" dt="2025-12-10T13:24:00.569" v="2" actId="478"/>
        <pc:sldMkLst>
          <pc:docMk/>
          <pc:sldMk cId="2409628031" sldId="2595"/>
        </pc:sldMkLst>
        <pc:picChg chg="del">
          <ac:chgData name="Harm Hofman" userId="bb565b91-13c5-4e12-a4ba-14c185ebc0fa" providerId="ADAL" clId="{B5D47A8B-3752-4CBE-B5FB-96B5F9CE0475}" dt="2025-12-10T13:24:00.569" v="2" actId="478"/>
          <ac:picMkLst>
            <pc:docMk/>
            <pc:sldMk cId="2409628031" sldId="2595"/>
            <ac:picMk id="2" creationId="{4A7F21D9-9D3C-8C53-8778-3448E3708337}"/>
          </ac:picMkLst>
        </pc:picChg>
      </pc:sldChg>
      <pc:sldChg chg="delSp mod delAnim">
        <pc:chgData name="Harm Hofman" userId="bb565b91-13c5-4e12-a4ba-14c185ebc0fa" providerId="ADAL" clId="{B5D47A8B-3752-4CBE-B5FB-96B5F9CE0475}" dt="2025-12-10T13:24:13.522" v="4" actId="478"/>
        <pc:sldMkLst>
          <pc:docMk/>
          <pc:sldMk cId="946128536" sldId="2598"/>
        </pc:sldMkLst>
        <pc:picChg chg="del">
          <ac:chgData name="Harm Hofman" userId="bb565b91-13c5-4e12-a4ba-14c185ebc0fa" providerId="ADAL" clId="{B5D47A8B-3752-4CBE-B5FB-96B5F9CE0475}" dt="2025-12-10T13:24:13.522" v="4" actId="478"/>
          <ac:picMkLst>
            <pc:docMk/>
            <pc:sldMk cId="946128536" sldId="2598"/>
            <ac:picMk id="3" creationId="{EC8B04DE-1517-BB6D-8781-04FA5DF8C18E}"/>
          </ac:picMkLst>
        </pc:picChg>
      </pc:sldChg>
      <pc:sldChg chg="delSp mod delAnim">
        <pc:chgData name="Harm Hofman" userId="bb565b91-13c5-4e12-a4ba-14c185ebc0fa" providerId="ADAL" clId="{B5D47A8B-3752-4CBE-B5FB-96B5F9CE0475}" dt="2025-12-10T13:24:05.523" v="3" actId="478"/>
        <pc:sldMkLst>
          <pc:docMk/>
          <pc:sldMk cId="2410095361" sldId="2601"/>
        </pc:sldMkLst>
        <pc:picChg chg="del">
          <ac:chgData name="Harm Hofman" userId="bb565b91-13c5-4e12-a4ba-14c185ebc0fa" providerId="ADAL" clId="{B5D47A8B-3752-4CBE-B5FB-96B5F9CE0475}" dt="2025-12-10T13:24:05.523" v="3" actId="478"/>
          <ac:picMkLst>
            <pc:docMk/>
            <pc:sldMk cId="2410095361" sldId="2601"/>
            <ac:picMk id="9" creationId="{17E46938-4416-660F-3217-7813B187D86A}"/>
          </ac:picMkLst>
        </pc:picChg>
      </pc:sldChg>
      <pc:sldChg chg="delSp mod delAnim">
        <pc:chgData name="Harm Hofman" userId="bb565b91-13c5-4e12-a4ba-14c185ebc0fa" providerId="ADAL" clId="{B5D47A8B-3752-4CBE-B5FB-96B5F9CE0475}" dt="2025-12-10T13:24:21.718" v="5" actId="478"/>
        <pc:sldMkLst>
          <pc:docMk/>
          <pc:sldMk cId="1046721604" sldId="2602"/>
        </pc:sldMkLst>
        <pc:picChg chg="del">
          <ac:chgData name="Harm Hofman" userId="bb565b91-13c5-4e12-a4ba-14c185ebc0fa" providerId="ADAL" clId="{B5D47A8B-3752-4CBE-B5FB-96B5F9CE0475}" dt="2025-12-10T13:24:21.718" v="5" actId="478"/>
          <ac:picMkLst>
            <pc:docMk/>
            <pc:sldMk cId="1046721604" sldId="2602"/>
            <ac:picMk id="12" creationId="{2C7DD257-729D-82DC-DD42-E3C4721C838A}"/>
          </ac:picMkLst>
        </pc:picChg>
      </pc:sldChg>
      <pc:sldChg chg="delSp mod delAnim">
        <pc:chgData name="Harm Hofman" userId="bb565b91-13c5-4e12-a4ba-14c185ebc0fa" providerId="ADAL" clId="{B5D47A8B-3752-4CBE-B5FB-96B5F9CE0475}" dt="2025-12-10T13:23:57.028" v="1" actId="478"/>
        <pc:sldMkLst>
          <pc:docMk/>
          <pc:sldMk cId="2529893383" sldId="2603"/>
        </pc:sldMkLst>
        <pc:picChg chg="del">
          <ac:chgData name="Harm Hofman" userId="bb565b91-13c5-4e12-a4ba-14c185ebc0fa" providerId="ADAL" clId="{B5D47A8B-3752-4CBE-B5FB-96B5F9CE0475}" dt="2025-12-10T13:23:57.028" v="1" actId="478"/>
          <ac:picMkLst>
            <pc:docMk/>
            <pc:sldMk cId="2529893383" sldId="2603"/>
            <ac:picMk id="3" creationId="{CA527A6B-DE8F-819A-E7B1-2026B820413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AI-generated content may be incorrect.
---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6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632B0-8407-CE60-571B-C0C392128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5EDBAB-7309-1679-40DB-2B6ED92CA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920796-7A1D-B749-BDA1-0223011E9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flatgebouw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 in </a:t>
            </a:r>
            <a:r>
              <a:rPr lang="en-US" dirty="0" err="1"/>
              <a:t>Overdie</a:t>
            </a:r>
            <a:r>
              <a:rPr lang="en-US" dirty="0"/>
              <a:t>,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sprake</a:t>
            </a:r>
            <a:r>
              <a:rPr lang="en-US" dirty="0"/>
              <a:t> is van </a:t>
            </a:r>
            <a:r>
              <a:rPr lang="en-US" dirty="0" err="1"/>
              <a:t>een</a:t>
            </a:r>
            <a:r>
              <a:rPr lang="en-US" dirty="0"/>
              <a:t> centrale </a:t>
            </a:r>
            <a:r>
              <a:rPr lang="en-US" dirty="0" err="1"/>
              <a:t>verzwaring</a:t>
            </a:r>
            <a:r>
              <a:rPr lang="en-US" dirty="0"/>
              <a:t> van de </a:t>
            </a:r>
            <a:r>
              <a:rPr lang="en-US" dirty="0" err="1"/>
              <a:t>elektriciteitsinfrastructuur</a:t>
            </a:r>
            <a:r>
              <a:rPr lang="en-US" dirty="0"/>
              <a:t>,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bewoners</a:t>
            </a:r>
            <a:r>
              <a:rPr lang="en-US" dirty="0"/>
              <a:t>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keus</a:t>
            </a:r>
            <a:r>
              <a:rPr lang="en-US" dirty="0"/>
              <a:t>. De </a:t>
            </a:r>
            <a:r>
              <a:rPr lang="en-US" dirty="0" err="1"/>
              <a:t>oplossing</a:t>
            </a:r>
            <a:r>
              <a:rPr lang="en-US" dirty="0"/>
              <a:t> </a:t>
            </a:r>
            <a:r>
              <a:rPr lang="en-US" dirty="0" err="1"/>
              <a:t>ligt</a:t>
            </a:r>
            <a:r>
              <a:rPr lang="en-US" dirty="0"/>
              <a:t> </a:t>
            </a:r>
            <a:r>
              <a:rPr lang="en-US" dirty="0" err="1"/>
              <a:t>grotendeels</a:t>
            </a:r>
            <a:r>
              <a:rPr lang="en-US" dirty="0"/>
              <a:t> vast. </a:t>
            </a:r>
            <a:r>
              <a:rPr lang="en-US" dirty="0" err="1"/>
              <a:t>Daarom</a:t>
            </a:r>
            <a:r>
              <a:rPr lang="en-US" dirty="0"/>
              <a:t> is het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zinvol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World Café te </a:t>
            </a:r>
            <a:r>
              <a:rPr lang="en-US" dirty="0" err="1"/>
              <a:t>organiseren</a:t>
            </a:r>
            <a:r>
              <a:rPr lang="en-US" dirty="0"/>
              <a:t>. In </a:t>
            </a:r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daarvan</a:t>
            </a:r>
            <a:r>
              <a:rPr lang="en-US" dirty="0"/>
              <a:t> </a:t>
            </a:r>
            <a:r>
              <a:rPr lang="en-US" dirty="0" err="1"/>
              <a:t>richt</a:t>
            </a:r>
            <a:r>
              <a:rPr lang="en-US" dirty="0"/>
              <a:t> men </a:t>
            </a:r>
            <a:r>
              <a:rPr lang="en-US" dirty="0" err="1"/>
              <a:t>zich</a:t>
            </a:r>
            <a:r>
              <a:rPr lang="en-US" dirty="0"/>
              <a:t> op </a:t>
            </a:r>
            <a:r>
              <a:rPr lang="en-US" dirty="0" err="1"/>
              <a:t>uitgebreide</a:t>
            </a:r>
            <a:r>
              <a:rPr lang="en-US" dirty="0"/>
              <a:t> </a:t>
            </a:r>
            <a:r>
              <a:rPr lang="en-US" dirty="0" err="1"/>
              <a:t>informatievoorziening</a:t>
            </a:r>
            <a:r>
              <a:rPr lang="en-US" dirty="0"/>
              <a:t>: </a:t>
            </a:r>
            <a:r>
              <a:rPr lang="en-US" dirty="0" err="1"/>
              <a:t>bewoners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geïnformeerd</a:t>
            </a:r>
            <a:r>
              <a:rPr lang="en-US" dirty="0"/>
              <a:t> over wat er </a:t>
            </a:r>
            <a:r>
              <a:rPr lang="en-US" dirty="0" err="1"/>
              <a:t>gebeurt</a:t>
            </a:r>
            <a:r>
              <a:rPr lang="en-US" dirty="0"/>
              <a:t> en </a:t>
            </a:r>
            <a:r>
              <a:rPr lang="en-US" dirty="0" err="1"/>
              <a:t>waarom</a:t>
            </a:r>
            <a:r>
              <a:rPr lang="en-US" dirty="0"/>
              <a:t>, en er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gevraagd</a:t>
            </a:r>
            <a:r>
              <a:rPr lang="en-US" dirty="0"/>
              <a:t> of ze </a:t>
            </a:r>
            <a:r>
              <a:rPr lang="en-US" dirty="0" err="1"/>
              <a:t>akkoord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met de </a:t>
            </a:r>
            <a:r>
              <a:rPr lang="en-US" dirty="0" err="1"/>
              <a:t>voorgestelde</a:t>
            </a:r>
            <a:r>
              <a:rPr lang="en-US" dirty="0"/>
              <a:t> </a:t>
            </a:r>
            <a:r>
              <a:rPr lang="en-US" dirty="0" err="1"/>
              <a:t>oplossing</a:t>
            </a:r>
            <a:r>
              <a:rPr lang="en-US" dirty="0"/>
              <a:t>. </a:t>
            </a:r>
            <a:r>
              <a:rPr lang="en-US" dirty="0" err="1"/>
              <a:t>Omdat</a:t>
            </a:r>
            <a:r>
              <a:rPr lang="en-US" dirty="0"/>
              <a:t> de </a:t>
            </a:r>
            <a:r>
              <a:rPr lang="en-US" dirty="0" err="1"/>
              <a:t>investeringsvraag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bewoners</a:t>
            </a:r>
            <a:r>
              <a:rPr lang="en-US" dirty="0"/>
              <a:t> </a:t>
            </a:r>
            <a:r>
              <a:rPr lang="en-US" dirty="0" err="1"/>
              <a:t>relatief</a:t>
            </a:r>
            <a:r>
              <a:rPr lang="en-US" dirty="0"/>
              <a:t> </a:t>
            </a:r>
            <a:r>
              <a:rPr lang="en-US" dirty="0" err="1"/>
              <a:t>laag</a:t>
            </a:r>
            <a:r>
              <a:rPr lang="en-US" dirty="0"/>
              <a:t> is, </a:t>
            </a:r>
            <a:r>
              <a:rPr lang="en-US" dirty="0" err="1"/>
              <a:t>moeten</a:t>
            </a:r>
            <a:r>
              <a:rPr lang="en-US" dirty="0"/>
              <a:t> er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bredere</a:t>
            </a:r>
            <a:r>
              <a:rPr lang="en-US" dirty="0"/>
              <a:t> </a:t>
            </a:r>
            <a:r>
              <a:rPr lang="en-US" dirty="0" err="1"/>
              <a:t>verwachtingen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geschept</a:t>
            </a:r>
            <a:r>
              <a:rPr lang="en-US" dirty="0"/>
              <a:t>. Wel </a:t>
            </a:r>
            <a:r>
              <a:rPr lang="en-US" dirty="0" err="1"/>
              <a:t>kan</a:t>
            </a:r>
            <a:r>
              <a:rPr lang="en-US" dirty="0"/>
              <a:t> het project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trigger om </a:t>
            </a:r>
            <a:r>
              <a:rPr lang="en-US" dirty="0" err="1"/>
              <a:t>andere</a:t>
            </a:r>
            <a:r>
              <a:rPr lang="en-US" dirty="0"/>
              <a:t> thema’s </a:t>
            </a:r>
            <a:r>
              <a:rPr lang="en-US" dirty="0" err="1"/>
              <a:t>aan</a:t>
            </a:r>
            <a:r>
              <a:rPr lang="en-US" dirty="0"/>
              <a:t> te </a:t>
            </a:r>
            <a:r>
              <a:rPr lang="en-US" dirty="0" err="1"/>
              <a:t>kaarten</a:t>
            </a:r>
            <a:r>
              <a:rPr lang="en-US" dirty="0"/>
              <a:t>, </a:t>
            </a:r>
            <a:r>
              <a:rPr lang="en-US" dirty="0" err="1"/>
              <a:t>zoals</a:t>
            </a:r>
            <a:r>
              <a:rPr lang="en-US" dirty="0"/>
              <a:t> </a:t>
            </a:r>
            <a:r>
              <a:rPr lang="en-US" dirty="0" err="1"/>
              <a:t>energiearmoede</a:t>
            </a:r>
            <a:r>
              <a:rPr lang="en-US" dirty="0"/>
              <a:t> of </a:t>
            </a:r>
            <a:r>
              <a:rPr lang="en-US" dirty="0" err="1"/>
              <a:t>wooncomfort</a:t>
            </a:r>
            <a:r>
              <a:rPr lang="en-US" dirty="0"/>
              <a:t>. Maar de kern </a:t>
            </a:r>
            <a:r>
              <a:rPr lang="en-US" dirty="0" err="1"/>
              <a:t>blijft</a:t>
            </a:r>
            <a:r>
              <a:rPr lang="en-US" dirty="0"/>
              <a:t>: </a:t>
            </a:r>
            <a:r>
              <a:rPr lang="en-US" dirty="0" err="1"/>
              <a:t>informeren</a:t>
            </a:r>
            <a:r>
              <a:rPr lang="en-US" dirty="0"/>
              <a:t>,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delibereren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F98D9-546C-5EA9-1553-8E023B7E4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4A723-E10C-4218-9B76-85C55FD87EC9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0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632B0-8407-CE60-571B-C0C392128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5EDBAB-7309-1679-40DB-2B6ED92CA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920796-7A1D-B749-BDA1-0223011E9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flatgebouw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 in </a:t>
            </a:r>
            <a:r>
              <a:rPr lang="en-US" dirty="0" err="1"/>
              <a:t>Overdie</a:t>
            </a:r>
            <a:r>
              <a:rPr lang="en-US" dirty="0"/>
              <a:t>,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sprake</a:t>
            </a:r>
            <a:r>
              <a:rPr lang="en-US" dirty="0"/>
              <a:t> is van </a:t>
            </a:r>
            <a:r>
              <a:rPr lang="en-US" dirty="0" err="1"/>
              <a:t>een</a:t>
            </a:r>
            <a:r>
              <a:rPr lang="en-US" dirty="0"/>
              <a:t> centrale </a:t>
            </a:r>
            <a:r>
              <a:rPr lang="en-US" dirty="0" err="1"/>
              <a:t>verzwaring</a:t>
            </a:r>
            <a:r>
              <a:rPr lang="en-US" dirty="0"/>
              <a:t> van de </a:t>
            </a:r>
            <a:r>
              <a:rPr lang="en-US" dirty="0" err="1"/>
              <a:t>elektriciteitsinfrastructuur</a:t>
            </a:r>
            <a:r>
              <a:rPr lang="en-US" dirty="0"/>
              <a:t>,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bewoners</a:t>
            </a:r>
            <a:r>
              <a:rPr lang="en-US" dirty="0"/>
              <a:t>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keus</a:t>
            </a:r>
            <a:r>
              <a:rPr lang="en-US" dirty="0"/>
              <a:t>. De </a:t>
            </a:r>
            <a:r>
              <a:rPr lang="en-US" dirty="0" err="1"/>
              <a:t>oplossing</a:t>
            </a:r>
            <a:r>
              <a:rPr lang="en-US" dirty="0"/>
              <a:t> </a:t>
            </a:r>
            <a:r>
              <a:rPr lang="en-US" dirty="0" err="1"/>
              <a:t>ligt</a:t>
            </a:r>
            <a:r>
              <a:rPr lang="en-US" dirty="0"/>
              <a:t> </a:t>
            </a:r>
            <a:r>
              <a:rPr lang="en-US" dirty="0" err="1"/>
              <a:t>grotendeels</a:t>
            </a:r>
            <a:r>
              <a:rPr lang="en-US" dirty="0"/>
              <a:t> vast. </a:t>
            </a:r>
            <a:r>
              <a:rPr lang="en-US" dirty="0" err="1"/>
              <a:t>Daarom</a:t>
            </a:r>
            <a:r>
              <a:rPr lang="en-US" dirty="0"/>
              <a:t> is het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zinvol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World Café te </a:t>
            </a:r>
            <a:r>
              <a:rPr lang="en-US" dirty="0" err="1"/>
              <a:t>organiseren</a:t>
            </a:r>
            <a:r>
              <a:rPr lang="en-US" dirty="0"/>
              <a:t>. In </a:t>
            </a:r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daarvan</a:t>
            </a:r>
            <a:r>
              <a:rPr lang="en-US" dirty="0"/>
              <a:t> </a:t>
            </a:r>
            <a:r>
              <a:rPr lang="en-US" dirty="0" err="1"/>
              <a:t>richt</a:t>
            </a:r>
            <a:r>
              <a:rPr lang="en-US" dirty="0"/>
              <a:t> men </a:t>
            </a:r>
            <a:r>
              <a:rPr lang="en-US" dirty="0" err="1"/>
              <a:t>zich</a:t>
            </a:r>
            <a:r>
              <a:rPr lang="en-US" dirty="0"/>
              <a:t> op </a:t>
            </a:r>
            <a:r>
              <a:rPr lang="en-US" dirty="0" err="1"/>
              <a:t>uitgebreide</a:t>
            </a:r>
            <a:r>
              <a:rPr lang="en-US" dirty="0"/>
              <a:t> </a:t>
            </a:r>
            <a:r>
              <a:rPr lang="en-US" dirty="0" err="1"/>
              <a:t>informatievoorziening</a:t>
            </a:r>
            <a:r>
              <a:rPr lang="en-US" dirty="0"/>
              <a:t>: </a:t>
            </a:r>
            <a:r>
              <a:rPr lang="en-US" dirty="0" err="1"/>
              <a:t>bewoners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geïnformeerd</a:t>
            </a:r>
            <a:r>
              <a:rPr lang="en-US" dirty="0"/>
              <a:t> over wat er </a:t>
            </a:r>
            <a:r>
              <a:rPr lang="en-US" dirty="0" err="1"/>
              <a:t>gebeurt</a:t>
            </a:r>
            <a:r>
              <a:rPr lang="en-US" dirty="0"/>
              <a:t> en </a:t>
            </a:r>
            <a:r>
              <a:rPr lang="en-US" dirty="0" err="1"/>
              <a:t>waarom</a:t>
            </a:r>
            <a:r>
              <a:rPr lang="en-US" dirty="0"/>
              <a:t>, en er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gevraagd</a:t>
            </a:r>
            <a:r>
              <a:rPr lang="en-US" dirty="0"/>
              <a:t> of ze </a:t>
            </a:r>
            <a:r>
              <a:rPr lang="en-US" dirty="0" err="1"/>
              <a:t>akkoord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met de </a:t>
            </a:r>
            <a:r>
              <a:rPr lang="en-US" dirty="0" err="1"/>
              <a:t>voorgestelde</a:t>
            </a:r>
            <a:r>
              <a:rPr lang="en-US" dirty="0"/>
              <a:t> </a:t>
            </a:r>
            <a:r>
              <a:rPr lang="en-US" dirty="0" err="1"/>
              <a:t>oplossing</a:t>
            </a:r>
            <a:r>
              <a:rPr lang="en-US" dirty="0"/>
              <a:t>. </a:t>
            </a:r>
            <a:r>
              <a:rPr lang="en-US" dirty="0" err="1"/>
              <a:t>Omdat</a:t>
            </a:r>
            <a:r>
              <a:rPr lang="en-US" dirty="0"/>
              <a:t> de </a:t>
            </a:r>
            <a:r>
              <a:rPr lang="en-US" dirty="0" err="1"/>
              <a:t>investeringsvraag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bewoners</a:t>
            </a:r>
            <a:r>
              <a:rPr lang="en-US" dirty="0"/>
              <a:t> </a:t>
            </a:r>
            <a:r>
              <a:rPr lang="en-US" dirty="0" err="1"/>
              <a:t>relatief</a:t>
            </a:r>
            <a:r>
              <a:rPr lang="en-US" dirty="0"/>
              <a:t> </a:t>
            </a:r>
            <a:r>
              <a:rPr lang="en-US" dirty="0" err="1"/>
              <a:t>laag</a:t>
            </a:r>
            <a:r>
              <a:rPr lang="en-US" dirty="0"/>
              <a:t> is, </a:t>
            </a:r>
            <a:r>
              <a:rPr lang="en-US" dirty="0" err="1"/>
              <a:t>moeten</a:t>
            </a:r>
            <a:r>
              <a:rPr lang="en-US" dirty="0"/>
              <a:t> er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bredere</a:t>
            </a:r>
            <a:r>
              <a:rPr lang="en-US" dirty="0"/>
              <a:t> </a:t>
            </a:r>
            <a:r>
              <a:rPr lang="en-US" dirty="0" err="1"/>
              <a:t>verwachtingen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geschept</a:t>
            </a:r>
            <a:r>
              <a:rPr lang="en-US" dirty="0"/>
              <a:t>. Wel </a:t>
            </a:r>
            <a:r>
              <a:rPr lang="en-US" dirty="0" err="1"/>
              <a:t>kan</a:t>
            </a:r>
            <a:r>
              <a:rPr lang="en-US" dirty="0"/>
              <a:t> het project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trigger om </a:t>
            </a:r>
            <a:r>
              <a:rPr lang="en-US" dirty="0" err="1"/>
              <a:t>andere</a:t>
            </a:r>
            <a:r>
              <a:rPr lang="en-US" dirty="0"/>
              <a:t> thema’s </a:t>
            </a:r>
            <a:r>
              <a:rPr lang="en-US" dirty="0" err="1"/>
              <a:t>aan</a:t>
            </a:r>
            <a:r>
              <a:rPr lang="en-US" dirty="0"/>
              <a:t> te </a:t>
            </a:r>
            <a:r>
              <a:rPr lang="en-US" dirty="0" err="1"/>
              <a:t>kaarten</a:t>
            </a:r>
            <a:r>
              <a:rPr lang="en-US" dirty="0"/>
              <a:t>, </a:t>
            </a:r>
            <a:r>
              <a:rPr lang="en-US" dirty="0" err="1"/>
              <a:t>zoals</a:t>
            </a:r>
            <a:r>
              <a:rPr lang="en-US" dirty="0"/>
              <a:t> </a:t>
            </a:r>
            <a:r>
              <a:rPr lang="en-US" dirty="0" err="1"/>
              <a:t>energiearmoede</a:t>
            </a:r>
            <a:r>
              <a:rPr lang="en-US" dirty="0"/>
              <a:t> of </a:t>
            </a:r>
            <a:r>
              <a:rPr lang="en-US" dirty="0" err="1"/>
              <a:t>wooncomfort</a:t>
            </a:r>
            <a:r>
              <a:rPr lang="en-US" dirty="0"/>
              <a:t>. Maar de kern </a:t>
            </a:r>
            <a:r>
              <a:rPr lang="en-US" dirty="0" err="1"/>
              <a:t>blijft</a:t>
            </a:r>
            <a:r>
              <a:rPr lang="en-US" dirty="0"/>
              <a:t>: </a:t>
            </a:r>
            <a:r>
              <a:rPr lang="en-US" dirty="0" err="1"/>
              <a:t>informeren</a:t>
            </a:r>
            <a:r>
              <a:rPr lang="en-US" dirty="0"/>
              <a:t>,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delibereren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F98D9-546C-5EA9-1553-8E023B7E4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4A723-E10C-4218-9B76-85C55FD87EC9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08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1B7B-9156-E197-97C3-99DD67FEC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9C7A6-31E1-4FF1-2EFD-395A1983B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AE6428-9E30-91DA-88BE-D0033B3C6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flatgebouw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 in </a:t>
            </a:r>
            <a:r>
              <a:rPr lang="en-US" dirty="0" err="1"/>
              <a:t>Overdie</a:t>
            </a:r>
            <a:r>
              <a:rPr lang="en-US" dirty="0"/>
              <a:t>,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sprake</a:t>
            </a:r>
            <a:r>
              <a:rPr lang="en-US" dirty="0"/>
              <a:t> is van </a:t>
            </a:r>
            <a:r>
              <a:rPr lang="en-US" dirty="0" err="1"/>
              <a:t>een</a:t>
            </a:r>
            <a:r>
              <a:rPr lang="en-US" dirty="0"/>
              <a:t> centrale </a:t>
            </a:r>
            <a:r>
              <a:rPr lang="en-US" dirty="0" err="1"/>
              <a:t>verzwaring</a:t>
            </a:r>
            <a:r>
              <a:rPr lang="en-US" dirty="0"/>
              <a:t> van de </a:t>
            </a:r>
            <a:r>
              <a:rPr lang="en-US" dirty="0" err="1"/>
              <a:t>elektriciteitsinfrastructuur</a:t>
            </a:r>
            <a:r>
              <a:rPr lang="en-US" dirty="0"/>
              <a:t>,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bewoners</a:t>
            </a:r>
            <a:r>
              <a:rPr lang="en-US" dirty="0"/>
              <a:t>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keus</a:t>
            </a:r>
            <a:r>
              <a:rPr lang="en-US" dirty="0"/>
              <a:t>. De </a:t>
            </a:r>
            <a:r>
              <a:rPr lang="en-US" dirty="0" err="1"/>
              <a:t>oplossing</a:t>
            </a:r>
            <a:r>
              <a:rPr lang="en-US" dirty="0"/>
              <a:t> </a:t>
            </a:r>
            <a:r>
              <a:rPr lang="en-US" dirty="0" err="1"/>
              <a:t>ligt</a:t>
            </a:r>
            <a:r>
              <a:rPr lang="en-US" dirty="0"/>
              <a:t> </a:t>
            </a:r>
            <a:r>
              <a:rPr lang="en-US" dirty="0" err="1"/>
              <a:t>grotendeels</a:t>
            </a:r>
            <a:r>
              <a:rPr lang="en-US" dirty="0"/>
              <a:t> vast. </a:t>
            </a:r>
            <a:r>
              <a:rPr lang="en-US" dirty="0" err="1"/>
              <a:t>Daarom</a:t>
            </a:r>
            <a:r>
              <a:rPr lang="en-US" dirty="0"/>
              <a:t> is het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zinvol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World Café te </a:t>
            </a:r>
            <a:r>
              <a:rPr lang="en-US" dirty="0" err="1"/>
              <a:t>organiseren</a:t>
            </a:r>
            <a:r>
              <a:rPr lang="en-US" dirty="0"/>
              <a:t>. In </a:t>
            </a:r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daarvan</a:t>
            </a:r>
            <a:r>
              <a:rPr lang="en-US" dirty="0"/>
              <a:t> </a:t>
            </a:r>
            <a:r>
              <a:rPr lang="en-US" dirty="0" err="1"/>
              <a:t>richt</a:t>
            </a:r>
            <a:r>
              <a:rPr lang="en-US" dirty="0"/>
              <a:t> men </a:t>
            </a:r>
            <a:r>
              <a:rPr lang="en-US" dirty="0" err="1"/>
              <a:t>zich</a:t>
            </a:r>
            <a:r>
              <a:rPr lang="en-US" dirty="0"/>
              <a:t> op </a:t>
            </a:r>
            <a:r>
              <a:rPr lang="en-US" dirty="0" err="1"/>
              <a:t>uitgebreide</a:t>
            </a:r>
            <a:r>
              <a:rPr lang="en-US" dirty="0"/>
              <a:t> </a:t>
            </a:r>
            <a:r>
              <a:rPr lang="en-US" dirty="0" err="1"/>
              <a:t>informatievoorziening</a:t>
            </a:r>
            <a:r>
              <a:rPr lang="en-US" dirty="0"/>
              <a:t>: </a:t>
            </a:r>
            <a:r>
              <a:rPr lang="en-US" dirty="0" err="1"/>
              <a:t>bewoners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geïnformeerd</a:t>
            </a:r>
            <a:r>
              <a:rPr lang="en-US" dirty="0"/>
              <a:t> over wat er </a:t>
            </a:r>
            <a:r>
              <a:rPr lang="en-US" dirty="0" err="1"/>
              <a:t>gebeurt</a:t>
            </a:r>
            <a:r>
              <a:rPr lang="en-US" dirty="0"/>
              <a:t> en </a:t>
            </a:r>
            <a:r>
              <a:rPr lang="en-US" dirty="0" err="1"/>
              <a:t>waarom</a:t>
            </a:r>
            <a:r>
              <a:rPr lang="en-US" dirty="0"/>
              <a:t>, en er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gevraagd</a:t>
            </a:r>
            <a:r>
              <a:rPr lang="en-US" dirty="0"/>
              <a:t> of ze </a:t>
            </a:r>
            <a:r>
              <a:rPr lang="en-US" dirty="0" err="1"/>
              <a:t>akkoord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met de </a:t>
            </a:r>
            <a:r>
              <a:rPr lang="en-US" dirty="0" err="1"/>
              <a:t>voorgestelde</a:t>
            </a:r>
            <a:r>
              <a:rPr lang="en-US" dirty="0"/>
              <a:t> </a:t>
            </a:r>
            <a:r>
              <a:rPr lang="en-US" dirty="0" err="1"/>
              <a:t>oplossing</a:t>
            </a:r>
            <a:r>
              <a:rPr lang="en-US" dirty="0"/>
              <a:t>. </a:t>
            </a:r>
            <a:r>
              <a:rPr lang="en-US" dirty="0" err="1"/>
              <a:t>Omdat</a:t>
            </a:r>
            <a:r>
              <a:rPr lang="en-US" dirty="0"/>
              <a:t> de </a:t>
            </a:r>
            <a:r>
              <a:rPr lang="en-US" dirty="0" err="1"/>
              <a:t>investeringsvraag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bewoners</a:t>
            </a:r>
            <a:r>
              <a:rPr lang="en-US" dirty="0"/>
              <a:t> </a:t>
            </a:r>
            <a:r>
              <a:rPr lang="en-US" dirty="0" err="1"/>
              <a:t>relatief</a:t>
            </a:r>
            <a:r>
              <a:rPr lang="en-US" dirty="0"/>
              <a:t> </a:t>
            </a:r>
            <a:r>
              <a:rPr lang="en-US" dirty="0" err="1"/>
              <a:t>laag</a:t>
            </a:r>
            <a:r>
              <a:rPr lang="en-US" dirty="0"/>
              <a:t> is, </a:t>
            </a:r>
            <a:r>
              <a:rPr lang="en-US" dirty="0" err="1"/>
              <a:t>moeten</a:t>
            </a:r>
            <a:r>
              <a:rPr lang="en-US" dirty="0"/>
              <a:t> er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bredere</a:t>
            </a:r>
            <a:r>
              <a:rPr lang="en-US" dirty="0"/>
              <a:t> </a:t>
            </a:r>
            <a:r>
              <a:rPr lang="en-US" dirty="0" err="1"/>
              <a:t>verwachtingen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geschept</a:t>
            </a:r>
            <a:r>
              <a:rPr lang="en-US" dirty="0"/>
              <a:t>. Wel </a:t>
            </a:r>
            <a:r>
              <a:rPr lang="en-US" dirty="0" err="1"/>
              <a:t>kan</a:t>
            </a:r>
            <a:r>
              <a:rPr lang="en-US" dirty="0"/>
              <a:t> het project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trigger om </a:t>
            </a:r>
            <a:r>
              <a:rPr lang="en-US" dirty="0" err="1"/>
              <a:t>andere</a:t>
            </a:r>
            <a:r>
              <a:rPr lang="en-US" dirty="0"/>
              <a:t> thema’s </a:t>
            </a:r>
            <a:r>
              <a:rPr lang="en-US" dirty="0" err="1"/>
              <a:t>aan</a:t>
            </a:r>
            <a:r>
              <a:rPr lang="en-US" dirty="0"/>
              <a:t> te </a:t>
            </a:r>
            <a:r>
              <a:rPr lang="en-US" dirty="0" err="1"/>
              <a:t>kaarten</a:t>
            </a:r>
            <a:r>
              <a:rPr lang="en-US" dirty="0"/>
              <a:t>, </a:t>
            </a:r>
            <a:r>
              <a:rPr lang="en-US" dirty="0" err="1"/>
              <a:t>zoals</a:t>
            </a:r>
            <a:r>
              <a:rPr lang="en-US" dirty="0"/>
              <a:t> </a:t>
            </a:r>
            <a:r>
              <a:rPr lang="en-US" dirty="0" err="1"/>
              <a:t>energiearmoede</a:t>
            </a:r>
            <a:r>
              <a:rPr lang="en-US" dirty="0"/>
              <a:t> of </a:t>
            </a:r>
            <a:r>
              <a:rPr lang="en-US" dirty="0" err="1"/>
              <a:t>wooncomfort</a:t>
            </a:r>
            <a:r>
              <a:rPr lang="en-US" dirty="0"/>
              <a:t>. Maar de kern </a:t>
            </a:r>
            <a:r>
              <a:rPr lang="en-US" dirty="0" err="1"/>
              <a:t>blijft</a:t>
            </a:r>
            <a:r>
              <a:rPr lang="en-US" dirty="0"/>
              <a:t>: </a:t>
            </a:r>
            <a:r>
              <a:rPr lang="en-US" dirty="0" err="1"/>
              <a:t>informeren</a:t>
            </a:r>
            <a:r>
              <a:rPr lang="en-US" dirty="0"/>
              <a:t>,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delibereren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E109C-07BE-B547-E417-00E172A833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4A723-E10C-4218-9B76-85C55FD87EC9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91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9B45D-F277-779F-A8BB-1461D34B0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927341-5C2F-B871-4CF4-57C7CBC77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97081F-7FB0-C364-FAAE-5A01053B6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flatgebouw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 in </a:t>
            </a:r>
            <a:r>
              <a:rPr lang="en-US" dirty="0" err="1"/>
              <a:t>Overdie</a:t>
            </a:r>
            <a:r>
              <a:rPr lang="en-US" dirty="0"/>
              <a:t>,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sprake</a:t>
            </a:r>
            <a:r>
              <a:rPr lang="en-US" dirty="0"/>
              <a:t> is van </a:t>
            </a:r>
            <a:r>
              <a:rPr lang="en-US" dirty="0" err="1"/>
              <a:t>een</a:t>
            </a:r>
            <a:r>
              <a:rPr lang="en-US" dirty="0"/>
              <a:t> centrale </a:t>
            </a:r>
            <a:r>
              <a:rPr lang="en-US" dirty="0" err="1"/>
              <a:t>verzwaring</a:t>
            </a:r>
            <a:r>
              <a:rPr lang="en-US" dirty="0"/>
              <a:t> van de </a:t>
            </a:r>
            <a:r>
              <a:rPr lang="en-US" dirty="0" err="1"/>
              <a:t>elektriciteitsinfrastructuur</a:t>
            </a:r>
            <a:r>
              <a:rPr lang="en-US" dirty="0"/>
              <a:t>,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bewoners</a:t>
            </a:r>
            <a:r>
              <a:rPr lang="en-US" dirty="0"/>
              <a:t>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keus</a:t>
            </a:r>
            <a:r>
              <a:rPr lang="en-US" dirty="0"/>
              <a:t>. De </a:t>
            </a:r>
            <a:r>
              <a:rPr lang="en-US" dirty="0" err="1"/>
              <a:t>oplossing</a:t>
            </a:r>
            <a:r>
              <a:rPr lang="en-US" dirty="0"/>
              <a:t> </a:t>
            </a:r>
            <a:r>
              <a:rPr lang="en-US" dirty="0" err="1"/>
              <a:t>ligt</a:t>
            </a:r>
            <a:r>
              <a:rPr lang="en-US" dirty="0"/>
              <a:t> </a:t>
            </a:r>
            <a:r>
              <a:rPr lang="en-US" dirty="0" err="1"/>
              <a:t>grotendeels</a:t>
            </a:r>
            <a:r>
              <a:rPr lang="en-US" dirty="0"/>
              <a:t> vast. </a:t>
            </a:r>
            <a:r>
              <a:rPr lang="en-US" dirty="0" err="1"/>
              <a:t>Daarom</a:t>
            </a:r>
            <a:r>
              <a:rPr lang="en-US" dirty="0"/>
              <a:t> is het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zinvol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World Café te </a:t>
            </a:r>
            <a:r>
              <a:rPr lang="en-US" dirty="0" err="1"/>
              <a:t>organiseren</a:t>
            </a:r>
            <a:r>
              <a:rPr lang="en-US" dirty="0"/>
              <a:t>. In </a:t>
            </a:r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daarvan</a:t>
            </a:r>
            <a:r>
              <a:rPr lang="en-US" dirty="0"/>
              <a:t> </a:t>
            </a:r>
            <a:r>
              <a:rPr lang="en-US" dirty="0" err="1"/>
              <a:t>richt</a:t>
            </a:r>
            <a:r>
              <a:rPr lang="en-US" dirty="0"/>
              <a:t> men </a:t>
            </a:r>
            <a:r>
              <a:rPr lang="en-US" dirty="0" err="1"/>
              <a:t>zich</a:t>
            </a:r>
            <a:r>
              <a:rPr lang="en-US" dirty="0"/>
              <a:t> op </a:t>
            </a:r>
            <a:r>
              <a:rPr lang="en-US" dirty="0" err="1"/>
              <a:t>uitgebreide</a:t>
            </a:r>
            <a:r>
              <a:rPr lang="en-US" dirty="0"/>
              <a:t> </a:t>
            </a:r>
            <a:r>
              <a:rPr lang="en-US" dirty="0" err="1"/>
              <a:t>informatievoorziening</a:t>
            </a:r>
            <a:r>
              <a:rPr lang="en-US" dirty="0"/>
              <a:t>: </a:t>
            </a:r>
            <a:r>
              <a:rPr lang="en-US" dirty="0" err="1"/>
              <a:t>bewoners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geïnformeerd</a:t>
            </a:r>
            <a:r>
              <a:rPr lang="en-US" dirty="0"/>
              <a:t> over wat er </a:t>
            </a:r>
            <a:r>
              <a:rPr lang="en-US" dirty="0" err="1"/>
              <a:t>gebeurt</a:t>
            </a:r>
            <a:r>
              <a:rPr lang="en-US" dirty="0"/>
              <a:t> en </a:t>
            </a:r>
            <a:r>
              <a:rPr lang="en-US" dirty="0" err="1"/>
              <a:t>waarom</a:t>
            </a:r>
            <a:r>
              <a:rPr lang="en-US" dirty="0"/>
              <a:t>, en er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gevraagd</a:t>
            </a:r>
            <a:r>
              <a:rPr lang="en-US" dirty="0"/>
              <a:t> of ze </a:t>
            </a:r>
            <a:r>
              <a:rPr lang="en-US" dirty="0" err="1"/>
              <a:t>akkoord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met de </a:t>
            </a:r>
            <a:r>
              <a:rPr lang="en-US" dirty="0" err="1"/>
              <a:t>voorgestelde</a:t>
            </a:r>
            <a:r>
              <a:rPr lang="en-US" dirty="0"/>
              <a:t> </a:t>
            </a:r>
            <a:r>
              <a:rPr lang="en-US" dirty="0" err="1"/>
              <a:t>oplossing</a:t>
            </a:r>
            <a:r>
              <a:rPr lang="en-US" dirty="0"/>
              <a:t>. </a:t>
            </a:r>
            <a:r>
              <a:rPr lang="en-US" dirty="0" err="1"/>
              <a:t>Omdat</a:t>
            </a:r>
            <a:r>
              <a:rPr lang="en-US" dirty="0"/>
              <a:t> de </a:t>
            </a:r>
            <a:r>
              <a:rPr lang="en-US" dirty="0" err="1"/>
              <a:t>investeringsvraag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bewoners</a:t>
            </a:r>
            <a:r>
              <a:rPr lang="en-US" dirty="0"/>
              <a:t> </a:t>
            </a:r>
            <a:r>
              <a:rPr lang="en-US" dirty="0" err="1"/>
              <a:t>relatief</a:t>
            </a:r>
            <a:r>
              <a:rPr lang="en-US" dirty="0"/>
              <a:t> </a:t>
            </a:r>
            <a:r>
              <a:rPr lang="en-US" dirty="0" err="1"/>
              <a:t>laag</a:t>
            </a:r>
            <a:r>
              <a:rPr lang="en-US" dirty="0"/>
              <a:t> is, </a:t>
            </a:r>
            <a:r>
              <a:rPr lang="en-US" dirty="0" err="1"/>
              <a:t>moeten</a:t>
            </a:r>
            <a:r>
              <a:rPr lang="en-US" dirty="0"/>
              <a:t> er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bredere</a:t>
            </a:r>
            <a:r>
              <a:rPr lang="en-US" dirty="0"/>
              <a:t> </a:t>
            </a:r>
            <a:r>
              <a:rPr lang="en-US" dirty="0" err="1"/>
              <a:t>verwachtingen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geschept</a:t>
            </a:r>
            <a:r>
              <a:rPr lang="en-US" dirty="0"/>
              <a:t>. Wel </a:t>
            </a:r>
            <a:r>
              <a:rPr lang="en-US" dirty="0" err="1"/>
              <a:t>kan</a:t>
            </a:r>
            <a:r>
              <a:rPr lang="en-US" dirty="0"/>
              <a:t> het project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trigger om </a:t>
            </a:r>
            <a:r>
              <a:rPr lang="en-US" dirty="0" err="1"/>
              <a:t>andere</a:t>
            </a:r>
            <a:r>
              <a:rPr lang="en-US" dirty="0"/>
              <a:t> thema’s </a:t>
            </a:r>
            <a:r>
              <a:rPr lang="en-US" dirty="0" err="1"/>
              <a:t>aan</a:t>
            </a:r>
            <a:r>
              <a:rPr lang="en-US" dirty="0"/>
              <a:t> te </a:t>
            </a:r>
            <a:r>
              <a:rPr lang="en-US" dirty="0" err="1"/>
              <a:t>kaarten</a:t>
            </a:r>
            <a:r>
              <a:rPr lang="en-US" dirty="0"/>
              <a:t>, </a:t>
            </a:r>
            <a:r>
              <a:rPr lang="en-US" dirty="0" err="1"/>
              <a:t>zoals</a:t>
            </a:r>
            <a:r>
              <a:rPr lang="en-US" dirty="0"/>
              <a:t> </a:t>
            </a:r>
            <a:r>
              <a:rPr lang="en-US" dirty="0" err="1"/>
              <a:t>energiearmoede</a:t>
            </a:r>
            <a:r>
              <a:rPr lang="en-US" dirty="0"/>
              <a:t> of </a:t>
            </a:r>
            <a:r>
              <a:rPr lang="en-US" dirty="0" err="1"/>
              <a:t>wooncomfort</a:t>
            </a:r>
            <a:r>
              <a:rPr lang="en-US" dirty="0"/>
              <a:t>. Maar de kern </a:t>
            </a:r>
            <a:r>
              <a:rPr lang="en-US" dirty="0" err="1"/>
              <a:t>blijft</a:t>
            </a:r>
            <a:r>
              <a:rPr lang="en-US" dirty="0"/>
              <a:t>: </a:t>
            </a:r>
            <a:r>
              <a:rPr lang="en-US" dirty="0" err="1"/>
              <a:t>informeren</a:t>
            </a:r>
            <a:r>
              <a:rPr lang="en-US" dirty="0"/>
              <a:t>,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delibereren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5D6A8-2672-A6A2-E693-50914950D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4A723-E10C-4218-9B76-85C55FD87EC9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51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72D6E-EBBB-ECA4-2B26-87DD47256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783C1E-486A-DEE4-050C-9D750E95E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18028C-6A3B-DD5B-02C7-336784BE6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AI-generated content may be incorrect.
---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0AAE6-B616-2C01-A491-04872528C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6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E57259E-EB49-83B2-A198-68B73458B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623" y="1411358"/>
            <a:ext cx="3736010" cy="284556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dirty="0"/>
            </a:lvl1pPr>
          </a:lstStyle>
          <a:p>
            <a:pPr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132AEC4-FCF7-2D11-D3D9-B11462CDC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6621" y="4403039"/>
            <a:ext cx="3729915" cy="1123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lvl="0"/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67574" y="2231727"/>
            <a:ext cx="4564362" cy="42920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32639" y="5261154"/>
            <a:ext cx="1494490" cy="42920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49B045A2-93A3-0245-952F-F70516988491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‹nr.›</a:t>
            </a:fld>
            <a:endParaRPr lang="en-US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2D414E7B-9F49-92EB-7F2B-395CE70FEE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7728" y="-6350"/>
            <a:ext cx="6656839" cy="6873766"/>
          </a:xfrm>
          <a:custGeom>
            <a:avLst/>
            <a:gdLst>
              <a:gd name="connsiteX0" fmla="*/ 0 w 7195675"/>
              <a:gd name="connsiteY0" fmla="*/ 0 h 6858000"/>
              <a:gd name="connsiteX1" fmla="*/ 7195675 w 7195675"/>
              <a:gd name="connsiteY1" fmla="*/ 0 h 6858000"/>
              <a:gd name="connsiteX2" fmla="*/ 7195675 w 7195675"/>
              <a:gd name="connsiteY2" fmla="*/ 6858000 h 6858000"/>
              <a:gd name="connsiteX3" fmla="*/ 0 w 7195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675" h="6858000">
                <a:moveTo>
                  <a:pt x="0" y="0"/>
                </a:moveTo>
                <a:lnTo>
                  <a:pt x="7195675" y="0"/>
                </a:lnTo>
                <a:lnTo>
                  <a:pt x="7195675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C85949-E7A7-1597-9B25-6E4771C4834E}"/>
              </a:ext>
            </a:extLst>
          </p:cNvPr>
          <p:cNvCxnSpPr>
            <a:cxnSpLocks/>
          </p:cNvCxnSpPr>
          <p:nvPr userDrawn="1"/>
        </p:nvCxnSpPr>
        <p:spPr>
          <a:xfrm>
            <a:off x="7424272" y="164150"/>
            <a:ext cx="4767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CB499A-44C1-4187-68C2-C06DFDB39E97}"/>
              </a:ext>
            </a:extLst>
          </p:cNvPr>
          <p:cNvCxnSpPr>
            <a:cxnSpLocks/>
          </p:cNvCxnSpPr>
          <p:nvPr userDrawn="1"/>
        </p:nvCxnSpPr>
        <p:spPr>
          <a:xfrm>
            <a:off x="742427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9F2815-A85D-9B68-7DDE-FE83662DD977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8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807522-A1BC-0AAD-E7B4-C948DF50EAC6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A55A84E-CDD9-01F9-8DA0-BCAED7E43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634988"/>
            <a:ext cx="4754563" cy="5568895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83C1-A69F-6246-93C5-635FEE862ABF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731916B7-ECCD-C24F-03F1-DB5BB483E7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25556" y="634989"/>
            <a:ext cx="5501871" cy="55688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>
              <a:buFont typeface="+mj-lt"/>
              <a:buAutoNum type="arabicPeriod"/>
              <a:defRPr sz="1400"/>
            </a:lvl1pPr>
            <a:lvl2pPr marL="685800" indent="-457200">
              <a:buFont typeface="+mj-lt"/>
              <a:buAutoNum type="arabicPeriod"/>
              <a:defRPr sz="1400"/>
            </a:lvl2pPr>
            <a:lvl3pPr marL="800100" indent="-342900">
              <a:buFont typeface="+mj-lt"/>
              <a:buAutoNum type="arabicPeriod"/>
              <a:defRPr sz="1400"/>
            </a:lvl3pPr>
            <a:lvl4pPr marL="1028700" indent="-342900">
              <a:buFont typeface="+mj-lt"/>
              <a:buAutoNum type="arabicPeriod"/>
              <a:defRPr sz="14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739F038-F9FC-1926-4D71-CC8CA3499051}"/>
              </a:ext>
            </a:extLst>
          </p:cNvPr>
          <p:cNvCxnSpPr>
            <a:cxnSpLocks/>
          </p:cNvCxnSpPr>
          <p:nvPr userDrawn="1"/>
        </p:nvCxnSpPr>
        <p:spPr>
          <a:xfrm>
            <a:off x="5544868" y="164150"/>
            <a:ext cx="66471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97BDF7-C98C-7BAF-72C0-73D855999627}"/>
              </a:ext>
            </a:extLst>
          </p:cNvPr>
          <p:cNvCxnSpPr>
            <a:cxnSpLocks/>
          </p:cNvCxnSpPr>
          <p:nvPr userDrawn="1"/>
        </p:nvCxnSpPr>
        <p:spPr>
          <a:xfrm>
            <a:off x="554486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6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92E087-D311-16FB-DFD8-7DFD79458D04}"/>
              </a:ext>
            </a:extLst>
          </p:cNvPr>
          <p:cNvCxnSpPr>
            <a:cxnSpLocks/>
          </p:cNvCxnSpPr>
          <p:nvPr userDrawn="1"/>
        </p:nvCxnSpPr>
        <p:spPr>
          <a:xfrm>
            <a:off x="4734117" y="164150"/>
            <a:ext cx="74578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B660C5CD-5D68-8F5D-7451-71E5050BB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6300" y="634989"/>
            <a:ext cx="5916508" cy="20101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67304" y="2231454"/>
            <a:ext cx="4564376" cy="42976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32353" y="5260880"/>
            <a:ext cx="1494474" cy="429768"/>
          </a:xfrm>
        </p:spPr>
        <p:txBody>
          <a:bodyPr/>
          <a:lstStyle/>
          <a:p>
            <a:fld id="{1E1C6775-CD52-A54C-A886-04159AE48FCC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8329" y="0"/>
            <a:ext cx="3967253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b="1" dirty="0">
                <a:effectLst/>
              </a:rPr>
              <a:t> 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C5A10F-4276-544F-CA8D-14E3EDCA493B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CF91619-8B0D-4421-A55F-551E274487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6301" y="2785844"/>
            <a:ext cx="5916507" cy="343678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1400"/>
            </a:lvl1pPr>
            <a:lvl2pPr marL="571500" indent="-342900">
              <a:buFont typeface="+mj-lt"/>
              <a:buAutoNum type="arabicPeriod"/>
              <a:defRPr sz="1400"/>
            </a:lvl2pPr>
            <a:lvl3pPr marL="800100" indent="-342900">
              <a:buFont typeface="+mj-lt"/>
              <a:buAutoNum type="arabicPeriod"/>
              <a:defRPr sz="14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DCD739-74E4-2105-6F53-768C6751732F}"/>
              </a:ext>
            </a:extLst>
          </p:cNvPr>
          <p:cNvCxnSpPr>
            <a:cxnSpLocks/>
          </p:cNvCxnSpPr>
          <p:nvPr userDrawn="1"/>
        </p:nvCxnSpPr>
        <p:spPr>
          <a:xfrm>
            <a:off x="473411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56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0124F2-891B-DC7A-86AD-C038AE8A6493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9341AF79-3F16-A8E7-007E-1A2980E8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911" y="2133600"/>
            <a:ext cx="6623436" cy="1070776"/>
          </a:xfrm>
        </p:spPr>
        <p:txBody>
          <a:bodyPr anchor="b">
            <a:no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3FAE-1362-BD4C-BD27-D14D765263BE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1D8F17-EF76-0E40-74BF-199C61642602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931F20E-084F-FB1E-5BCE-895E1E7C00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68786" y="3335364"/>
            <a:ext cx="4659735" cy="16451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35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FA3D046-B01C-DBA5-51DF-DBED5201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39308"/>
            <a:ext cx="3493858" cy="345689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E669-05A6-404B-8715-25833A839546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054AC9-7FE7-AA63-76C1-0BB3E059FCEA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6597F5E1-A046-AB64-9D7D-F213B99BA2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84847" y="634990"/>
            <a:ext cx="4956175" cy="3461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7D9751-738D-5DDB-78D9-0E6ADE16DBF4}"/>
              </a:ext>
            </a:extLst>
          </p:cNvPr>
          <p:cNvCxnSpPr>
            <a:cxnSpLocks/>
          </p:cNvCxnSpPr>
          <p:nvPr userDrawn="1"/>
        </p:nvCxnSpPr>
        <p:spPr>
          <a:xfrm>
            <a:off x="4447588" y="164150"/>
            <a:ext cx="7744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97523F-06BD-1944-4024-B46F8F3B01EF}"/>
              </a:ext>
            </a:extLst>
          </p:cNvPr>
          <p:cNvCxnSpPr>
            <a:cxnSpLocks/>
          </p:cNvCxnSpPr>
          <p:nvPr userDrawn="1"/>
        </p:nvCxnSpPr>
        <p:spPr>
          <a:xfrm>
            <a:off x="4447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22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78FADAF-0BCA-C95A-D2BE-C98740CF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634556"/>
            <a:ext cx="3923455" cy="408358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BFE4-ABE6-4446-98A0-81193AB08FE6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2B1FAB-0434-52D4-45F7-F1C56FA427F8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B645384-979B-3284-353F-AE6BA73B63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6011" y="634990"/>
            <a:ext cx="6045390" cy="40835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DE67CE-9944-D773-D6CE-6886E0FC7B92}"/>
              </a:ext>
            </a:extLst>
          </p:cNvPr>
          <p:cNvCxnSpPr>
            <a:cxnSpLocks/>
          </p:cNvCxnSpPr>
          <p:nvPr userDrawn="1"/>
        </p:nvCxnSpPr>
        <p:spPr>
          <a:xfrm>
            <a:off x="4845153" y="164150"/>
            <a:ext cx="73468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4113B4-BD8F-E8D0-B91A-25A71EBD29DB}"/>
              </a:ext>
            </a:extLst>
          </p:cNvPr>
          <p:cNvCxnSpPr>
            <a:cxnSpLocks/>
          </p:cNvCxnSpPr>
          <p:nvPr userDrawn="1"/>
        </p:nvCxnSpPr>
        <p:spPr>
          <a:xfrm>
            <a:off x="484515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729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FC402DE-0801-3DC8-B525-21BE7D10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634990"/>
            <a:ext cx="3496147" cy="49406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A1E6-64A0-A640-8661-BD4B0C6BF0D6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F4B9D1-5247-53CB-C1FC-9E3459BF16C4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AFB8F5C-FBC3-1AD5-7B6E-3D6E72CC8E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634990"/>
            <a:ext cx="6775703" cy="4940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987FE6-F1FA-D76D-889F-27925E215AFE}"/>
              </a:ext>
            </a:extLst>
          </p:cNvPr>
          <p:cNvCxnSpPr>
            <a:cxnSpLocks/>
          </p:cNvCxnSpPr>
          <p:nvPr userDrawn="1"/>
        </p:nvCxnSpPr>
        <p:spPr>
          <a:xfrm>
            <a:off x="4447588" y="164150"/>
            <a:ext cx="7744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D5175A-6AE4-265E-5E7C-0D58C0399013}"/>
              </a:ext>
            </a:extLst>
          </p:cNvPr>
          <p:cNvCxnSpPr>
            <a:cxnSpLocks/>
          </p:cNvCxnSpPr>
          <p:nvPr userDrawn="1"/>
        </p:nvCxnSpPr>
        <p:spPr>
          <a:xfrm>
            <a:off x="4447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138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A14E02C-EAB1-336F-35FC-74C50ABE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34991"/>
            <a:ext cx="3203979" cy="2960689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C4FF-3DB1-694D-98F8-CDB69183155A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E7E8DAF-8174-2859-E029-6F85464CAC9F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228395-2719-9A44-CE27-6CFD8BD848E8}"/>
              </a:ext>
            </a:extLst>
          </p:cNvPr>
          <p:cNvCxnSpPr>
            <a:cxnSpLocks/>
          </p:cNvCxnSpPr>
          <p:nvPr userDrawn="1"/>
        </p:nvCxnSpPr>
        <p:spPr>
          <a:xfrm>
            <a:off x="4076527" y="164150"/>
            <a:ext cx="81154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83E6F6-12DD-3AC0-8C59-D6E9DEDA1456}"/>
              </a:ext>
            </a:extLst>
          </p:cNvPr>
          <p:cNvCxnSpPr>
            <a:cxnSpLocks/>
          </p:cNvCxnSpPr>
          <p:nvPr userDrawn="1"/>
        </p:nvCxnSpPr>
        <p:spPr>
          <a:xfrm>
            <a:off x="407652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0FAA1F1-BF1B-05BE-95CD-DAD1794AEE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36430" y="634990"/>
            <a:ext cx="7239873" cy="52212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41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FCB705E-6980-8EA2-DEFB-527BC9F4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209" y="649229"/>
            <a:ext cx="6426389" cy="1315029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-2067304" y="2231454"/>
            <a:ext cx="4564376" cy="42976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6200000">
            <a:off x="-532354" y="5260879"/>
            <a:ext cx="1494475" cy="429768"/>
          </a:xfrm>
        </p:spPr>
        <p:txBody>
          <a:bodyPr/>
          <a:lstStyle/>
          <a:p>
            <a:fld id="{3B20CA3A-3B93-8A4D-A86D-073A7B7FB78B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328" y="1"/>
            <a:ext cx="3955689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 l="-2278" r="-669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1DEA9FDC-933A-D673-02B2-DFC917E1F1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96566" y="2129468"/>
            <a:ext cx="6418935" cy="4093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3207AA-DF92-4449-9316-61475F014448}"/>
              </a:ext>
            </a:extLst>
          </p:cNvPr>
          <p:cNvCxnSpPr>
            <a:cxnSpLocks/>
          </p:cNvCxnSpPr>
          <p:nvPr userDrawn="1"/>
        </p:nvCxnSpPr>
        <p:spPr>
          <a:xfrm>
            <a:off x="4554017" y="164150"/>
            <a:ext cx="76379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4805F9-D010-6E54-928C-1EBB88CBA9D3}"/>
              </a:ext>
            </a:extLst>
          </p:cNvPr>
          <p:cNvCxnSpPr>
            <a:cxnSpLocks/>
          </p:cNvCxnSpPr>
          <p:nvPr userDrawn="1"/>
        </p:nvCxnSpPr>
        <p:spPr>
          <a:xfrm>
            <a:off x="455852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487952-A86B-7C85-B4C5-3B9E9DED85AF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290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54697B-6BB0-3017-1C4B-D8473D35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34999"/>
            <a:ext cx="6339541" cy="1191320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-2067302" y="2231454"/>
            <a:ext cx="4564376" cy="42976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6200000">
            <a:off x="-532352" y="5260879"/>
            <a:ext cx="1494475" cy="429768"/>
          </a:xfrm>
        </p:spPr>
        <p:txBody>
          <a:bodyPr/>
          <a:lstStyle/>
          <a:p>
            <a:fld id="{83FF3418-23F6-0E41-81BF-3ADC067979C5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" y="6492875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67BDF5B-E352-4558-1EFA-37F504BFE32E}"/>
              </a:ext>
            </a:extLst>
          </p:cNvPr>
          <p:cNvCxnSpPr>
            <a:cxnSpLocks/>
          </p:cNvCxnSpPr>
          <p:nvPr userDrawn="1"/>
        </p:nvCxnSpPr>
        <p:spPr>
          <a:xfrm>
            <a:off x="429208" y="164150"/>
            <a:ext cx="7191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071AEEC6-CCC7-7524-30CC-97FFD70292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975104"/>
            <a:ext cx="6339414" cy="42289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4831" y="0"/>
            <a:ext cx="4567169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2BFE52-C7C3-A7E3-F6D9-EDECDF40EF56}"/>
              </a:ext>
            </a:extLst>
          </p:cNvPr>
          <p:cNvCxnSpPr>
            <a:cxnSpLocks/>
          </p:cNvCxnSpPr>
          <p:nvPr userDrawn="1"/>
        </p:nvCxnSpPr>
        <p:spPr>
          <a:xfrm>
            <a:off x="762032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C0473F-E6DB-D181-43D0-0D5C945184BB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434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5514FA0-05E8-2961-1038-EAF5251D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024" y="634999"/>
            <a:ext cx="6950232" cy="1124525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-2067304" y="2231454"/>
            <a:ext cx="4564376" cy="42976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6200000">
            <a:off x="-532354" y="5260879"/>
            <a:ext cx="1494474" cy="429768"/>
          </a:xfrm>
        </p:spPr>
        <p:txBody>
          <a:bodyPr/>
          <a:lstStyle/>
          <a:p>
            <a:fld id="{F2A5EBC1-EEC5-7C42-832C-A9026EE0BC29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A26726-2193-5028-87FF-55119A73A643}"/>
              </a:ext>
            </a:extLst>
          </p:cNvPr>
          <p:cNvCxnSpPr>
            <a:cxnSpLocks/>
          </p:cNvCxnSpPr>
          <p:nvPr userDrawn="1"/>
        </p:nvCxnSpPr>
        <p:spPr>
          <a:xfrm>
            <a:off x="3854841" y="164150"/>
            <a:ext cx="83371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328" y="0"/>
            <a:ext cx="3256513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 l="-74" r="-74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AA0E72-1F2C-EAE4-77B7-9FF7C88D21DD}"/>
              </a:ext>
            </a:extLst>
          </p:cNvPr>
          <p:cNvCxnSpPr>
            <a:cxnSpLocks/>
          </p:cNvCxnSpPr>
          <p:nvPr userDrawn="1"/>
        </p:nvCxnSpPr>
        <p:spPr>
          <a:xfrm>
            <a:off x="385484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A80D3F-C3CE-0859-0D1F-594C0503DBAA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7A9AAC07-CAB1-CF16-5C97-C863D7E6BD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87024" y="1879608"/>
            <a:ext cx="6950232" cy="4343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51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5A671A-CD1D-3726-5EBC-4251B0B1F630}"/>
              </a:ext>
            </a:extLst>
          </p:cNvPr>
          <p:cNvCxnSpPr/>
          <p:nvPr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34991"/>
            <a:ext cx="11323505" cy="75565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67304" y="2241964"/>
            <a:ext cx="4564376" cy="42976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D406-9BBB-8243-8F57-F2904DFCFBBC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2BC221-6328-07B8-5E00-E12DFAC6BF43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6" y="1572050"/>
            <a:ext cx="11323505" cy="49204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75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6649CF-C20C-7376-D09A-88A289B7A347}"/>
              </a:ext>
            </a:extLst>
          </p:cNvPr>
          <p:cNvCxnSpPr>
            <a:cxnSpLocks/>
          </p:cNvCxnSpPr>
          <p:nvPr userDrawn="1"/>
        </p:nvCxnSpPr>
        <p:spPr>
          <a:xfrm>
            <a:off x="429208" y="164150"/>
            <a:ext cx="85062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2035DE79-838A-407A-D882-E2ECC332B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34999"/>
            <a:ext cx="8053370" cy="932688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-2067302" y="2231454"/>
            <a:ext cx="4564376" cy="42976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6200000">
            <a:off x="-532352" y="5260879"/>
            <a:ext cx="1494475" cy="429768"/>
          </a:xfrm>
        </p:spPr>
        <p:txBody>
          <a:bodyPr/>
          <a:lstStyle/>
          <a:p>
            <a:fld id="{0CAB06F6-E685-BB44-8251-DAABC7824548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" y="649224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030F47-B045-036A-B67B-EF84DE9E2A8D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74611DE4-D3F2-8522-9161-AA66017D25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6" y="1710153"/>
            <a:ext cx="8053370" cy="45353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30B91F0A-C479-FEF7-833F-CCE5C4EB46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35487" y="0"/>
            <a:ext cx="3256513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378864-FFEC-CA89-08FD-A1FFF3F03CA9}"/>
              </a:ext>
            </a:extLst>
          </p:cNvPr>
          <p:cNvCxnSpPr>
            <a:cxnSpLocks/>
          </p:cNvCxnSpPr>
          <p:nvPr userDrawn="1"/>
        </p:nvCxnSpPr>
        <p:spPr>
          <a:xfrm>
            <a:off x="893548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670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F30E7C-B7B6-19F0-A56E-A9173599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634999"/>
            <a:ext cx="4477512" cy="1328932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67304" y="2231454"/>
            <a:ext cx="4564376" cy="42976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31666" y="5260191"/>
            <a:ext cx="1493097" cy="42976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8FB12C4-D228-0548-ADB4-1A4C8851F4D3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4E0F01-74F8-4E05-0BF9-107555BA139C}"/>
              </a:ext>
            </a:extLst>
          </p:cNvPr>
          <p:cNvCxnSpPr>
            <a:cxnSpLocks/>
          </p:cNvCxnSpPr>
          <p:nvPr userDrawn="1"/>
        </p:nvCxnSpPr>
        <p:spPr>
          <a:xfrm>
            <a:off x="6453101" y="164150"/>
            <a:ext cx="57388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" y="0"/>
            <a:ext cx="5843502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5E70CC-C7D7-B9CE-493E-0579781D2D31}"/>
              </a:ext>
            </a:extLst>
          </p:cNvPr>
          <p:cNvCxnSpPr>
            <a:cxnSpLocks/>
          </p:cNvCxnSpPr>
          <p:nvPr userDrawn="1"/>
        </p:nvCxnSpPr>
        <p:spPr>
          <a:xfrm>
            <a:off x="645310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830231-922B-910E-CA0F-2B635AE5E80F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2805764E-60E5-FE62-A39B-C399C892CA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94553" y="2110570"/>
            <a:ext cx="4477512" cy="42825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65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78C3E4-9A2C-A408-E558-ACBB88C7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632326"/>
            <a:ext cx="4494189" cy="1288169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71905" y="2231455"/>
            <a:ext cx="4564377" cy="42976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36954" y="5260879"/>
            <a:ext cx="1494474" cy="429768"/>
          </a:xfrm>
        </p:spPr>
        <p:txBody>
          <a:bodyPr/>
          <a:lstStyle/>
          <a:p>
            <a:fld id="{2992CB46-8CF1-8348-978D-ADB871DB2637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601" y="6492240"/>
            <a:ext cx="429207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3FB30328-57E8-EA3D-F9A4-154570AE3D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068714"/>
            <a:ext cx="4494063" cy="41569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39DAEF4D-3959-2C17-59C0-0C51806BBE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58928" y="0"/>
            <a:ext cx="6533072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 l="-154" r="-154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812D87E-65D6-AA23-C2F1-6ACD679648B1}"/>
              </a:ext>
            </a:extLst>
          </p:cNvPr>
          <p:cNvCxnSpPr>
            <a:cxnSpLocks/>
          </p:cNvCxnSpPr>
          <p:nvPr userDrawn="1"/>
        </p:nvCxnSpPr>
        <p:spPr>
          <a:xfrm>
            <a:off x="431800" y="164150"/>
            <a:ext cx="5213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C1A446-6BAE-22CC-E376-C7034DBFDE71}"/>
              </a:ext>
            </a:extLst>
          </p:cNvPr>
          <p:cNvCxnSpPr>
            <a:cxnSpLocks/>
          </p:cNvCxnSpPr>
          <p:nvPr userDrawn="1"/>
        </p:nvCxnSpPr>
        <p:spPr>
          <a:xfrm>
            <a:off x="5656309" y="372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047466-B04C-40AF-946A-45572220C733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855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496FAE0-B42A-699E-0194-1D9B07385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634999"/>
            <a:ext cx="3363514" cy="166722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67304" y="2231454"/>
            <a:ext cx="4564376" cy="42976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32354" y="5260879"/>
            <a:ext cx="1494473" cy="42976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35D9022-AF13-914E-AAF5-06802DCD2AF1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CCC32EC-CCE1-D04B-E748-1BE84D2087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7134" y="0"/>
            <a:ext cx="6987010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8B608AF4-46F5-990E-C133-313D6B22C3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2790" y="2450529"/>
            <a:ext cx="3363513" cy="38546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B378FF-8198-DC37-BA5B-473DEDD75988}"/>
              </a:ext>
            </a:extLst>
          </p:cNvPr>
          <p:cNvCxnSpPr>
            <a:cxnSpLocks/>
          </p:cNvCxnSpPr>
          <p:nvPr userDrawn="1"/>
        </p:nvCxnSpPr>
        <p:spPr>
          <a:xfrm>
            <a:off x="7584144" y="164150"/>
            <a:ext cx="4607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4E56D6-14F7-4AF8-BCF3-2B60F1174250}"/>
              </a:ext>
            </a:extLst>
          </p:cNvPr>
          <p:cNvCxnSpPr>
            <a:cxnSpLocks/>
          </p:cNvCxnSpPr>
          <p:nvPr userDrawn="1"/>
        </p:nvCxnSpPr>
        <p:spPr>
          <a:xfrm>
            <a:off x="758829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D24FBA-09F1-E77D-0C3E-A914CBD5F4F2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851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73E7AA6-3E01-E0FE-40A6-864DFD88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7" y="634999"/>
            <a:ext cx="3363510" cy="166722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64711" y="2231455"/>
            <a:ext cx="4564377" cy="42976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29760" y="5260879"/>
            <a:ext cx="1494474" cy="429768"/>
          </a:xfrm>
        </p:spPr>
        <p:txBody>
          <a:bodyPr/>
          <a:lstStyle/>
          <a:p>
            <a:fld id="{4D3895DF-CE00-4443-B506-04551A131964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3" y="6492875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07C31AA0-00A0-8749-8CC5-95B2346048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824" y="2450529"/>
            <a:ext cx="3363513" cy="38148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ABDC61D1-0D87-5A5A-4C73-5CAFD8889E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07856" y="0"/>
            <a:ext cx="7584144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838F21-75ED-E44B-42EB-FC7FE5E930B5}"/>
              </a:ext>
            </a:extLst>
          </p:cNvPr>
          <p:cNvCxnSpPr>
            <a:cxnSpLocks/>
          </p:cNvCxnSpPr>
          <p:nvPr userDrawn="1"/>
        </p:nvCxnSpPr>
        <p:spPr>
          <a:xfrm>
            <a:off x="431800" y="164150"/>
            <a:ext cx="41628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9AEDF6-9814-FD08-73EB-63D58BF776EA}"/>
              </a:ext>
            </a:extLst>
          </p:cNvPr>
          <p:cNvCxnSpPr>
            <a:cxnSpLocks/>
          </p:cNvCxnSpPr>
          <p:nvPr userDrawn="1"/>
        </p:nvCxnSpPr>
        <p:spPr>
          <a:xfrm>
            <a:off x="4601894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8CA044-325A-12D3-37BC-BDCEBBC342CC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621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EDD9488-FAAC-3468-EC84-62DCAA385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8061" y="634999"/>
            <a:ext cx="2699254" cy="2214453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-2067301" y="2231454"/>
            <a:ext cx="4564376" cy="42976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6200000">
            <a:off x="-532352" y="5260879"/>
            <a:ext cx="1494475" cy="429768"/>
          </a:xfrm>
        </p:spPr>
        <p:txBody>
          <a:bodyPr/>
          <a:lstStyle/>
          <a:p>
            <a:fld id="{E242787B-6DCB-1542-A351-2D27DB5C9EB5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2" y="6492513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9785BB1B-C644-BA77-7DDD-02B6EA405B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4685" y="0"/>
            <a:ext cx="7644953" cy="6858000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8E56834F-CC6F-AB0D-0C2D-D32A96F772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89055" y="3011335"/>
            <a:ext cx="2693346" cy="321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9841FB-35AF-1919-0953-5642770662AC}"/>
              </a:ext>
            </a:extLst>
          </p:cNvPr>
          <p:cNvCxnSpPr>
            <a:cxnSpLocks/>
          </p:cNvCxnSpPr>
          <p:nvPr userDrawn="1"/>
        </p:nvCxnSpPr>
        <p:spPr>
          <a:xfrm>
            <a:off x="8259492" y="164150"/>
            <a:ext cx="3932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58AE5DC-7AFC-CD99-8A67-46A580A7DEFE}"/>
              </a:ext>
            </a:extLst>
          </p:cNvPr>
          <p:cNvCxnSpPr>
            <a:cxnSpLocks/>
          </p:cNvCxnSpPr>
          <p:nvPr userDrawn="1"/>
        </p:nvCxnSpPr>
        <p:spPr>
          <a:xfrm>
            <a:off x="825949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A6662-88AA-A191-B6D5-4B6DF99C8B16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894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0D1278-B5CC-BDBD-8FA3-679C676A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7" y="634999"/>
            <a:ext cx="2699254" cy="2214453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62638" y="2236683"/>
            <a:ext cx="4553921" cy="42976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32354" y="5260880"/>
            <a:ext cx="1494476" cy="429768"/>
          </a:xfrm>
        </p:spPr>
        <p:txBody>
          <a:bodyPr/>
          <a:lstStyle/>
          <a:p>
            <a:fld id="{B71CD34A-E620-234C-80E5-E81441778490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4C1D2059-BF06-D57F-DC08-4CF8A0E3616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691" y="3011335"/>
            <a:ext cx="2693346" cy="321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FF55FC92-13DA-DA43-D4EE-90F1CFCD30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5677" y="0"/>
            <a:ext cx="8326323" cy="6858000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4DF952-8FA0-48F5-F7EF-53D541404A33}"/>
              </a:ext>
            </a:extLst>
          </p:cNvPr>
          <p:cNvCxnSpPr>
            <a:cxnSpLocks/>
          </p:cNvCxnSpPr>
          <p:nvPr userDrawn="1"/>
        </p:nvCxnSpPr>
        <p:spPr>
          <a:xfrm>
            <a:off x="431800" y="164150"/>
            <a:ext cx="3420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6E75C3-3D50-62F4-97A1-08D85ABC2127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D9DCC5-4A76-A29C-BDAD-62E571E6267E}"/>
              </a:ext>
            </a:extLst>
          </p:cNvPr>
          <p:cNvCxnSpPr>
            <a:cxnSpLocks/>
          </p:cNvCxnSpPr>
          <p:nvPr userDrawn="1"/>
        </p:nvCxnSpPr>
        <p:spPr>
          <a:xfrm>
            <a:off x="386152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069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C775AC-06F6-654A-B451-BF23AC7E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5012268"/>
            <a:ext cx="4019522" cy="112727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67302" y="2231455"/>
            <a:ext cx="4564377" cy="42976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32351" y="5260879"/>
            <a:ext cx="1494474" cy="42976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18AFC1E-5CDA-EE42-95A5-C2F245BB2156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" y="6492513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3020A22-5D19-D344-F727-D4D20AA1FB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8303" y="0"/>
            <a:ext cx="11593695" cy="4635132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FB7ED5EB-305D-576F-1A1C-06E6B2A0F3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56009" y="5012267"/>
            <a:ext cx="6426391" cy="1241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6A42A28-5C2F-9093-B5D9-C2651F290DFF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243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1425E99-2E4D-268B-5E93-5F4B4D25A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3880757"/>
            <a:ext cx="3044954" cy="224512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6BD0-BD46-934B-ADDF-CF3299725EE4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9FDEF7EB-1801-E3D3-0EB3-A17D6AD234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2645" y="0"/>
            <a:ext cx="11579353" cy="3443331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1C221A2-8407-5746-E87B-3CEAD025CD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22370" y="3880757"/>
            <a:ext cx="7460029" cy="2443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7E7B67-A585-C4C0-BD50-861ED489B135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576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737DE76-E217-D796-38E2-BE156016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28" y="634999"/>
            <a:ext cx="3021868" cy="1773540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6455-E06F-4448-8EA7-FF67E5DC7A22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8AE8B48-2473-88AA-21D0-3F9273AC0BD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122370" y="634999"/>
            <a:ext cx="7460029" cy="2330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CF2FA52-EFAF-6671-1458-CF597D619DA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7745" y="3636524"/>
            <a:ext cx="11594254" cy="3221477"/>
          </a:xfrm>
          <a:custGeom>
            <a:avLst/>
            <a:gdLst>
              <a:gd name="connsiteX0" fmla="*/ 0 w 12192000"/>
              <a:gd name="connsiteY0" fmla="*/ 0 h 3221477"/>
              <a:gd name="connsiteX1" fmla="*/ 12192000 w 12192000"/>
              <a:gd name="connsiteY1" fmla="*/ 0 h 3221477"/>
              <a:gd name="connsiteX2" fmla="*/ 12192000 w 12192000"/>
              <a:gd name="connsiteY2" fmla="*/ 3221477 h 3221477"/>
              <a:gd name="connsiteX3" fmla="*/ 0 w 12192000"/>
              <a:gd name="connsiteY3" fmla="*/ 3221477 h 322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21477">
                <a:moveTo>
                  <a:pt x="0" y="0"/>
                </a:moveTo>
                <a:lnTo>
                  <a:pt x="12192000" y="0"/>
                </a:lnTo>
                <a:lnTo>
                  <a:pt x="12192000" y="3221477"/>
                </a:lnTo>
                <a:lnTo>
                  <a:pt x="0" y="3221477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F2A9F8-8F3B-3616-48B8-F8DA72A71344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970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3799" y="634990"/>
            <a:ext cx="4244009" cy="422795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dirty="0"/>
            </a:lvl1pPr>
          </a:lstStyle>
          <a:p>
            <a:pPr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799" y="5189329"/>
            <a:ext cx="3741886" cy="103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lvl="0"/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67585" y="2231733"/>
            <a:ext cx="4564375" cy="42920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32638" y="5261161"/>
            <a:ext cx="1494477" cy="429202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B7F706A-D109-3944-B52B-877BA50BC7DE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453992B1-FB53-5896-E556-2208A45F98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7728" y="0"/>
            <a:ext cx="6488922" cy="6858000"/>
          </a:xfrm>
          <a:custGeom>
            <a:avLst/>
            <a:gdLst>
              <a:gd name="connsiteX0" fmla="*/ 0 w 7195675"/>
              <a:gd name="connsiteY0" fmla="*/ 0 h 6858000"/>
              <a:gd name="connsiteX1" fmla="*/ 7195675 w 7195675"/>
              <a:gd name="connsiteY1" fmla="*/ 0 h 6858000"/>
              <a:gd name="connsiteX2" fmla="*/ 7195675 w 7195675"/>
              <a:gd name="connsiteY2" fmla="*/ 6858000 h 6858000"/>
              <a:gd name="connsiteX3" fmla="*/ 0 w 7195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675" h="6858000">
                <a:moveTo>
                  <a:pt x="0" y="0"/>
                </a:moveTo>
                <a:lnTo>
                  <a:pt x="7195675" y="0"/>
                </a:lnTo>
                <a:lnTo>
                  <a:pt x="7195675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b="1" dirty="0">
                <a:effectLst/>
              </a:rPr>
              <a:t> 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A94CD3-3183-0F04-2405-7D52239F28A0}"/>
              </a:ext>
            </a:extLst>
          </p:cNvPr>
          <p:cNvCxnSpPr>
            <a:cxnSpLocks/>
          </p:cNvCxnSpPr>
          <p:nvPr userDrawn="1"/>
        </p:nvCxnSpPr>
        <p:spPr>
          <a:xfrm>
            <a:off x="7254575" y="164150"/>
            <a:ext cx="4937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D7818A-B409-D3C7-1DEC-7919EC439E8E}"/>
              </a:ext>
            </a:extLst>
          </p:cNvPr>
          <p:cNvCxnSpPr>
            <a:cxnSpLocks/>
          </p:cNvCxnSpPr>
          <p:nvPr userDrawn="1"/>
        </p:nvCxnSpPr>
        <p:spPr>
          <a:xfrm>
            <a:off x="725457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C8901F-66EF-1A3E-9AE7-B0A426C81DF4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306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56BFCD-3259-DDE7-5625-EE56190B8F62}"/>
              </a:ext>
            </a:extLst>
          </p:cNvPr>
          <p:cNvCxnSpPr>
            <a:cxnSpLocks/>
          </p:cNvCxnSpPr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43FCD0E4-9CD1-93F8-08DF-3BFC834A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38736"/>
            <a:ext cx="10969753" cy="932688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73146" y="2231455"/>
            <a:ext cx="4564377" cy="42976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38191" y="5260876"/>
            <a:ext cx="1494468" cy="429768"/>
          </a:xfrm>
        </p:spPr>
        <p:txBody>
          <a:bodyPr/>
          <a:lstStyle/>
          <a:p>
            <a:fld id="{24773200-F230-534A-AA8E-3237E1017D06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842" y="6492874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378E9B-0BD2-F103-F591-68E71F4480ED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94BBE19-E3B2-673A-37AB-2329CE36DA8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713653"/>
            <a:ext cx="4485564" cy="46923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9D386B7-EEFC-D00F-7761-B261459996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58927" y="1713653"/>
            <a:ext cx="6533071" cy="5144347"/>
          </a:xfrm>
          <a:custGeom>
            <a:avLst/>
            <a:gdLst>
              <a:gd name="connsiteX0" fmla="*/ 0 w 6460672"/>
              <a:gd name="connsiteY0" fmla="*/ 0 h 5029200"/>
              <a:gd name="connsiteX1" fmla="*/ 6460672 w 6460672"/>
              <a:gd name="connsiteY1" fmla="*/ 0 h 5029200"/>
              <a:gd name="connsiteX2" fmla="*/ 6460672 w 6460672"/>
              <a:gd name="connsiteY2" fmla="*/ 5029200 h 5029200"/>
              <a:gd name="connsiteX3" fmla="*/ 0 w 6460672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0672" h="5029200">
                <a:moveTo>
                  <a:pt x="0" y="0"/>
                </a:moveTo>
                <a:lnTo>
                  <a:pt x="6460672" y="0"/>
                </a:lnTo>
                <a:lnTo>
                  <a:pt x="6460672" y="5029200"/>
                </a:lnTo>
                <a:lnTo>
                  <a:pt x="0" y="50292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2874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F82DAF-8C88-BCF8-3DCD-BA0110CC6BB2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9AA955E6-9DAE-AA3C-BB38-0AC671A4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34999"/>
            <a:ext cx="10969753" cy="932688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85C2-F25E-3944-B64A-31ACAD72BA40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1A0C8E-B9F0-C8A0-7A87-A97B78C1C482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4025B090-9FA9-0FC5-EA6A-9BA0F54A40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912398"/>
            <a:ext cx="4637269" cy="4225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DCDC1A0-A2FE-AF32-199F-D7E415F47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861" y="1929756"/>
            <a:ext cx="5741992" cy="4207696"/>
          </a:xfrm>
          <a:custGeom>
            <a:avLst/>
            <a:gdLst>
              <a:gd name="connsiteX0" fmla="*/ 0 w 5560101"/>
              <a:gd name="connsiteY0" fmla="*/ 0 h 4074407"/>
              <a:gd name="connsiteX1" fmla="*/ 5560101 w 5560101"/>
              <a:gd name="connsiteY1" fmla="*/ 0 h 4074407"/>
              <a:gd name="connsiteX2" fmla="*/ 5560101 w 5560101"/>
              <a:gd name="connsiteY2" fmla="*/ 4074407 h 4074407"/>
              <a:gd name="connsiteX3" fmla="*/ 0 w 5560101"/>
              <a:gd name="connsiteY3" fmla="*/ 4074407 h 407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0101" h="4074407">
                <a:moveTo>
                  <a:pt x="0" y="0"/>
                </a:moveTo>
                <a:lnTo>
                  <a:pt x="5560101" y="0"/>
                </a:lnTo>
                <a:lnTo>
                  <a:pt x="5560101" y="4074407"/>
                </a:lnTo>
                <a:lnTo>
                  <a:pt x="0" y="4074407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807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9A9DDD-8FD5-2897-8DC9-1CEC88541C50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D3FF54FB-A206-6CBA-CEBE-32EE19C3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34999"/>
            <a:ext cx="10969753" cy="932688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96B8-82E0-6B4D-B0A8-9A4BCDF0FD2C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BC9BBD-1994-9D19-11C8-FD27039C6338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F925AEE-0C06-4F24-B6E3-73484A4008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1" y="1713653"/>
            <a:ext cx="5860862" cy="5144347"/>
          </a:xfrm>
          <a:custGeom>
            <a:avLst/>
            <a:gdLst>
              <a:gd name="connsiteX0" fmla="*/ 0 w 6460672"/>
              <a:gd name="connsiteY0" fmla="*/ 0 h 5029200"/>
              <a:gd name="connsiteX1" fmla="*/ 6460672 w 6460672"/>
              <a:gd name="connsiteY1" fmla="*/ 0 h 5029200"/>
              <a:gd name="connsiteX2" fmla="*/ 6460672 w 6460672"/>
              <a:gd name="connsiteY2" fmla="*/ 5029200 h 5029200"/>
              <a:gd name="connsiteX3" fmla="*/ 0 w 6460672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0672" h="5029200">
                <a:moveTo>
                  <a:pt x="0" y="0"/>
                </a:moveTo>
                <a:lnTo>
                  <a:pt x="6460672" y="0"/>
                </a:lnTo>
                <a:lnTo>
                  <a:pt x="6460672" y="5029200"/>
                </a:lnTo>
                <a:lnTo>
                  <a:pt x="0" y="50292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422BCA1B-3481-37CE-708A-4CA6ACFAF7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3255" y="1704847"/>
            <a:ext cx="4479145" cy="46923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58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58A9F406-2B0C-9EC1-691A-81EC3B412D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2173849"/>
            <a:ext cx="4675632" cy="4049141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681CC6-0816-FBB5-F117-CE232D15B0DE}"/>
              </a:ext>
            </a:extLst>
          </p:cNvPr>
          <p:cNvCxnSpPr>
            <a:cxnSpLocks/>
          </p:cNvCxnSpPr>
          <p:nvPr userDrawn="1"/>
        </p:nvCxnSpPr>
        <p:spPr>
          <a:xfrm>
            <a:off x="5454396" y="164150"/>
            <a:ext cx="67376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8D5F-773F-4748-992A-5C3C29E76AD7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4B8C12-E10A-C714-D6A0-BA32E2C72710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58B50728-3383-EC9A-417E-37D92F1A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34999"/>
            <a:ext cx="4672584" cy="1269482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A934C409-3B5B-B521-A990-18EF2CF0BCF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05562" y="634999"/>
            <a:ext cx="5676838" cy="55879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BAC7DD-4013-C579-09D4-3564365AACA7}"/>
              </a:ext>
            </a:extLst>
          </p:cNvPr>
          <p:cNvCxnSpPr>
            <a:cxnSpLocks/>
          </p:cNvCxnSpPr>
          <p:nvPr userDrawn="1"/>
        </p:nvCxnSpPr>
        <p:spPr>
          <a:xfrm>
            <a:off x="5454396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435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681CC6-0816-FBB5-F117-CE232D15B0DE}"/>
              </a:ext>
            </a:extLst>
          </p:cNvPr>
          <p:cNvCxnSpPr>
            <a:cxnSpLocks/>
          </p:cNvCxnSpPr>
          <p:nvPr userDrawn="1"/>
        </p:nvCxnSpPr>
        <p:spPr>
          <a:xfrm>
            <a:off x="4501602" y="164150"/>
            <a:ext cx="76903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A3D1319-A3E8-35B5-18BF-A7DAE36B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34999"/>
            <a:ext cx="3696859" cy="1316347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2C3F-36DC-0440-A19E-AA83413F223D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4B8C12-E10A-C714-D6A0-BA32E2C72710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02FC37C-195C-E78C-A1E2-030CF77CBA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6" y="2295145"/>
            <a:ext cx="3696856" cy="3927488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2959E347-BAB4-7F1F-65EB-C586FE97DE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33150" y="647724"/>
            <a:ext cx="6644488" cy="55625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63D850-B761-4DEA-5C9B-DE6AC0E856D9}"/>
              </a:ext>
            </a:extLst>
          </p:cNvPr>
          <p:cNvCxnSpPr>
            <a:cxnSpLocks/>
          </p:cNvCxnSpPr>
          <p:nvPr userDrawn="1"/>
        </p:nvCxnSpPr>
        <p:spPr>
          <a:xfrm>
            <a:off x="45016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67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634999"/>
            <a:ext cx="6159851" cy="5844227"/>
          </a:xfrm>
        </p:spPr>
        <p:txBody>
          <a:bodyPr anchor="b">
            <a:normAutofit/>
          </a:bodyPr>
          <a:lstStyle>
            <a:lvl1pPr>
              <a:defRPr sz="6000" b="0" i="0">
                <a:latin typeface="+mj-lt"/>
                <a:ea typeface="Dotum" panose="020B0600000101010101" pitchFamily="34" charset="-127"/>
                <a:cs typeface="Noto Sans Kannada Thin" panose="020B0202040504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65403" y="-1"/>
            <a:ext cx="5131677" cy="6222999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 l="-686" t="2" b="-412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FA8915-517E-32B2-6836-7A69DEF7C849}"/>
              </a:ext>
            </a:extLst>
          </p:cNvPr>
          <p:cNvCxnSpPr>
            <a:cxnSpLocks/>
          </p:cNvCxnSpPr>
          <p:nvPr userDrawn="1"/>
        </p:nvCxnSpPr>
        <p:spPr>
          <a:xfrm>
            <a:off x="7060324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6B2467-9468-3DE8-CA1C-7B68F7ED9A67}"/>
              </a:ext>
            </a:extLst>
          </p:cNvPr>
          <p:cNvCxnSpPr>
            <a:cxnSpLocks/>
          </p:cNvCxnSpPr>
          <p:nvPr userDrawn="1"/>
        </p:nvCxnSpPr>
        <p:spPr>
          <a:xfrm>
            <a:off x="0" y="164150"/>
            <a:ext cx="7060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77414" y="6375748"/>
            <a:ext cx="4847572" cy="3632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latin typeface="+mj-lt"/>
              </a:defRPr>
            </a:lvl1pPr>
            <a:lvl2pPr>
              <a:defRPr sz="1600" b="0" i="0">
                <a:latin typeface="Univers Light" panose="020B0403020202020204" pitchFamily="34" charset="0"/>
              </a:defRPr>
            </a:lvl2pPr>
            <a:lvl3pPr>
              <a:defRPr sz="1600" b="0" i="0">
                <a:latin typeface="Univers Light" panose="020B0403020202020204" pitchFamily="34" charset="0"/>
              </a:defRPr>
            </a:lvl3pPr>
            <a:lvl4pPr>
              <a:defRPr sz="1600" b="0" i="0">
                <a:latin typeface="Univers Light" panose="020B0403020202020204" pitchFamily="34" charset="0"/>
              </a:defRPr>
            </a:lvl4pPr>
            <a:lvl5pPr>
              <a:defRPr sz="1600" b="0" i="0">
                <a:latin typeface="Univers Light" panose="020B0403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7229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13C676-72E3-B810-A6B9-DCE36B8778AC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5C83582-5E0E-E3D3-3C94-4ACFD9A1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5109709"/>
            <a:ext cx="10369296" cy="1207008"/>
          </a:xfrm>
        </p:spPr>
        <p:txBody>
          <a:bodyPr>
            <a:normAutofit/>
          </a:bodyPr>
          <a:lstStyle>
            <a:lvl1pPr>
              <a:defRPr sz="2400" cap="none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D256-8D94-AD48-AC70-FA7FB4656784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88E26B-9247-68F3-E9B8-157E22E97147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ADDD523-89BD-4FD5-9443-E7DD5833882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4030" y="1374953"/>
            <a:ext cx="11128248" cy="34472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0"/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4232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F240C4-9480-994E-0BD5-BF7BE95F9F7B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B4A34DBE-5B8B-D933-E010-32D59231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5380383"/>
            <a:ext cx="6773934" cy="936333"/>
          </a:xfrm>
        </p:spPr>
        <p:txBody>
          <a:bodyPr anchor="b">
            <a:normAutofit/>
          </a:bodyPr>
          <a:lstStyle>
            <a:lvl1pPr>
              <a:defRPr sz="2400" cap="none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9D08-11FA-9A4F-8AE4-C4979B640AA7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47AA0-CA68-609A-06D4-5F771838B5D3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2C14DB2-31D1-2A77-5862-79EC80A884B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4030" y="1374952"/>
            <a:ext cx="10367347" cy="38331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0"/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79574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8C624E-4F6C-E890-10DF-FE279DA2597D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60774BD-35B4-BDFD-98B2-123D58FC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5109709"/>
            <a:ext cx="10367340" cy="1207008"/>
          </a:xfrm>
        </p:spPr>
        <p:txBody>
          <a:bodyPr>
            <a:normAutofit/>
          </a:bodyPr>
          <a:lstStyle>
            <a:lvl1pPr>
              <a:defRPr sz="2400" cap="none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8B27-11F7-194F-8BAB-D7C03BEEA90A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D9BA66-49B9-422C-E28F-BA9E9DB64697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856E9D3E-CEAC-9B88-5B32-F19B4905730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4030" y="1340489"/>
            <a:ext cx="10369296" cy="33924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0"/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667156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D627006-2F17-8195-85F1-6A04C935CD0A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186864"/>
            <a:ext cx="10652760" cy="1050725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C909-3D7F-834E-BB68-316E18E888F7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DC5F9A-93BE-3155-B9FF-4F2B904E7EDC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B9CB9C1-FB48-2C3D-F797-DF062B37A9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" y="634999"/>
            <a:ext cx="10972800" cy="56692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6000" b="0" cap="all" baseline="0"/>
            </a:lvl1pPr>
            <a:lvl2pPr marL="228600" indent="0">
              <a:lnSpc>
                <a:spcPct val="90000"/>
              </a:lnSpc>
              <a:buNone/>
              <a:defRPr sz="6000" b="0" cap="all" baseline="0"/>
            </a:lvl2pPr>
            <a:lvl3pPr marL="457200" indent="0">
              <a:lnSpc>
                <a:spcPct val="90000"/>
              </a:lnSpc>
              <a:buNone/>
              <a:defRPr sz="6000" b="0" cap="all" baseline="0"/>
            </a:lvl3pPr>
            <a:lvl4pPr marL="685800" indent="0">
              <a:lnSpc>
                <a:spcPct val="90000"/>
              </a:lnSpc>
              <a:buNone/>
              <a:defRPr sz="6000" b="0" cap="all" baseline="0"/>
            </a:lvl4pPr>
            <a:lvl5pPr marL="914400" indent="0">
              <a:lnSpc>
                <a:spcPct val="90000"/>
              </a:lnSpc>
              <a:buNone/>
              <a:defRPr sz="6000" b="0" cap="all" baseline="0"/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4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615D95-4353-B9DA-619F-62F51763C54C}"/>
              </a:ext>
            </a:extLst>
          </p:cNvPr>
          <p:cNvCxnSpPr>
            <a:cxnSpLocks/>
          </p:cNvCxnSpPr>
          <p:nvPr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48AEEAA7-1FB1-66FD-6698-0A692D3A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27" y="5096040"/>
            <a:ext cx="10963656" cy="755659"/>
          </a:xfrm>
        </p:spPr>
        <p:txBody>
          <a:bodyPr anchor="b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2A78E0-F03D-DA65-CE03-3BF1B174A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328" y="5971305"/>
            <a:ext cx="10963656" cy="52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lvl="0"/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943BE1-14A2-AD48-96B1-88BA0DE8B86C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327" y="0"/>
            <a:ext cx="11593671" cy="4723939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b="1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8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5B07A5-D0B6-BEDF-13F7-7E32618B6773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81520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AF69-D870-EE43-874B-AC932294DF22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71C1F5-4C28-1974-E5FE-84A75C2718B0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C1D2216-37D0-19A5-7EA9-4FE22F1CDD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52005"/>
            <a:ext cx="10972800" cy="55539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6000" b="0" cap="all" baseline="0"/>
            </a:lvl1pPr>
            <a:lvl2pPr marL="228600" indent="0">
              <a:lnSpc>
                <a:spcPct val="90000"/>
              </a:lnSpc>
              <a:buNone/>
              <a:defRPr sz="6000" b="0" cap="all" baseline="0"/>
            </a:lvl2pPr>
            <a:lvl3pPr marL="457200" indent="0">
              <a:lnSpc>
                <a:spcPct val="90000"/>
              </a:lnSpc>
              <a:buNone/>
              <a:defRPr sz="6000" b="0" cap="all" baseline="0"/>
            </a:lvl3pPr>
            <a:lvl4pPr marL="685800" indent="0">
              <a:lnSpc>
                <a:spcPct val="90000"/>
              </a:lnSpc>
              <a:buNone/>
              <a:defRPr sz="6000" b="0" cap="all" baseline="0"/>
            </a:lvl4pPr>
            <a:lvl5pPr marL="914400" indent="0">
              <a:lnSpc>
                <a:spcPct val="90000"/>
              </a:lnSpc>
              <a:buNone/>
              <a:defRPr sz="6000" b="0" cap="all" baseline="0"/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676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5B07A5-D0B6-BEDF-13F7-7E32618B6773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81520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A70-5D05-F64F-A304-DFD75CCDEE2E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71C1F5-4C28-1974-E5FE-84A75C2718B0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C1D2216-37D0-19A5-7EA9-4FE22F1CDD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52007"/>
            <a:ext cx="10972800" cy="55539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6000" b="0" cap="all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228600" indent="0">
              <a:lnSpc>
                <a:spcPct val="90000"/>
              </a:lnSpc>
              <a:buNone/>
              <a:defRPr sz="6000" b="0" cap="all" baseline="0">
                <a:solidFill>
                  <a:schemeClr val="accent1">
                    <a:lumMod val="25000"/>
                  </a:schemeClr>
                </a:solidFill>
              </a:defRPr>
            </a:lvl2pPr>
            <a:lvl3pPr marL="457200" indent="0">
              <a:lnSpc>
                <a:spcPct val="90000"/>
              </a:lnSpc>
              <a:buNone/>
              <a:defRPr sz="6000" b="0" cap="all" baseline="0">
                <a:solidFill>
                  <a:schemeClr val="accent1">
                    <a:lumMod val="25000"/>
                  </a:schemeClr>
                </a:solidFill>
              </a:defRPr>
            </a:lvl3pPr>
            <a:lvl4pPr marL="685800" indent="0">
              <a:lnSpc>
                <a:spcPct val="90000"/>
              </a:lnSpc>
              <a:buNone/>
              <a:defRPr sz="6000" b="0" cap="all" baseline="0">
                <a:solidFill>
                  <a:schemeClr val="accent1">
                    <a:lumMod val="25000"/>
                  </a:schemeClr>
                </a:solidFill>
              </a:defRPr>
            </a:lvl4pPr>
            <a:lvl5pPr marL="914400" indent="0">
              <a:lnSpc>
                <a:spcPct val="90000"/>
              </a:lnSpc>
              <a:buNone/>
              <a:defRPr sz="6000" b="0" cap="all" baseline="0"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324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5B07A5-D0B6-BEDF-13F7-7E32618B6773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81520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51979D-E75F-A743-8C5B-88CDEDEC73D6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71C1F5-4C28-1974-E5FE-84A75C2718B0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C1D2216-37D0-19A5-7EA9-4FE22F1CDD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69011"/>
            <a:ext cx="10972800" cy="55539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6000" b="1" cap="all" baseline="0">
                <a:solidFill>
                  <a:schemeClr val="bg1"/>
                </a:solidFill>
              </a:defRPr>
            </a:lvl1pPr>
            <a:lvl2pPr marL="228600" indent="0">
              <a:lnSpc>
                <a:spcPct val="90000"/>
              </a:lnSpc>
              <a:buNone/>
              <a:defRPr sz="6000" b="1" cap="all" baseline="0">
                <a:solidFill>
                  <a:schemeClr val="bg1"/>
                </a:solidFill>
              </a:defRPr>
            </a:lvl2pPr>
            <a:lvl3pPr marL="457200" indent="0">
              <a:lnSpc>
                <a:spcPct val="90000"/>
              </a:lnSpc>
              <a:buNone/>
              <a:defRPr sz="6000" b="1" cap="all" baseline="0">
                <a:solidFill>
                  <a:schemeClr val="bg1"/>
                </a:solidFill>
              </a:defRPr>
            </a:lvl3pPr>
            <a:lvl4pPr marL="685800" indent="0">
              <a:lnSpc>
                <a:spcPct val="90000"/>
              </a:lnSpc>
              <a:buNone/>
              <a:defRPr sz="6000" b="1" cap="all" baseline="0">
                <a:solidFill>
                  <a:schemeClr val="bg1"/>
                </a:solidFill>
              </a:defRPr>
            </a:lvl4pPr>
            <a:lvl5pPr marL="914400" indent="0">
              <a:lnSpc>
                <a:spcPct val="90000"/>
              </a:lnSpc>
              <a:buNone/>
              <a:defRPr sz="60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106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518A1F-ACCA-80D1-B725-434280AEC752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3A49BD5-2A20-6D4F-BDE5-9C60FF133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953" y="5578741"/>
            <a:ext cx="10069527" cy="640080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600" cap="none" spc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B243-4245-AC4F-8428-841FDABED002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DBAF72-4C6A-14D9-5801-64F0FA350F7C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6CA0554C-4FF8-F224-177F-D44E2EA0B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953" y="1373807"/>
            <a:ext cx="10069527" cy="40606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360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89190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D47CB2-2DC0-2D1C-3E20-3B23C0394451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34940376-AFED-3D68-777A-172B7001E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953" y="5578741"/>
            <a:ext cx="10069527" cy="640080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600" cap="none" spc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4D632-3FB7-744B-8469-F41F493E43AE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5DE24C-5070-BB46-4081-8ED244198E0F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E5118C8-ABCC-8F3E-B739-002235EBAB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953" y="667890"/>
            <a:ext cx="10069527" cy="40606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36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3279516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708A38-78BC-D3CE-5C55-65C094C8935A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05FFFF2-E35B-B16D-3D98-6A7B571A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953" y="5578741"/>
            <a:ext cx="10069527" cy="640080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600" cap="none" spc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2FDEF-F6CD-6E40-89C3-8A8BB711875E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108F76-E7E3-1812-8331-DCE59FFE0DFB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D1EB142-2C95-07B2-16A2-D3B3629005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953" y="634635"/>
            <a:ext cx="10069527" cy="47998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36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21931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3CF370-3CA5-B9C3-AA2C-1D52A27AD182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0"/>
            <a:ext cx="10923934" cy="112775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F6B0-7BDB-FB4C-9D76-500FE2DDFD1B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DA0E66B-621F-DCB6-E24E-748318E12F2D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CAE2F0-3041-7269-FCA3-14BE4B94EC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4030" y="2129474"/>
            <a:ext cx="5267332" cy="409416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202FAAFA-42C4-CFD2-DBA8-BC22011203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90632" y="2128839"/>
            <a:ext cx="5267332" cy="409416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1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A96DE7-ACFB-A025-20F2-1C9A4CEF7566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41197"/>
            <a:ext cx="10923934" cy="68897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4869-D3B1-C341-9C4A-88DDA4DA192E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72" y="1456523"/>
            <a:ext cx="5266644" cy="68897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AF7DC9C-9332-6860-8B76-290D8AE372F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470" y="2271849"/>
            <a:ext cx="5267332" cy="394495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1456523"/>
            <a:ext cx="5271464" cy="68897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14A6650-A301-AE53-ACE9-C9F2CCD87CE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90072" y="2271849"/>
            <a:ext cx="5267332" cy="394495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C723C3-DA4A-8D71-987B-EB7E7A74D1E6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8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A141C8-6351-7BB4-B97D-32DF6F45DBC5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0"/>
            <a:ext cx="10923933" cy="11277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0AA4-9AC4-7644-BD1D-3608838FE24E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8218CD-6934-8D18-A575-7C745D80A6C4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0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E09A4A-7256-DFB0-F197-FAC31C991665}"/>
              </a:ext>
            </a:extLst>
          </p:cNvPr>
          <p:cNvCxnSpPr/>
          <p:nvPr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334A-D224-D041-9F63-26A9E0C05551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571AA78-5D18-EE68-E9E7-A1075C78BC20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1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4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812441-B03B-71E2-9A2F-F3AF112B2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1373807"/>
            <a:ext cx="3892269" cy="3331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dirty="0"/>
            </a:lvl1pPr>
          </a:lstStyle>
          <a:p>
            <a:pPr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1F41BB3-E8DA-23DD-7C7E-6AEEA88BD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9" y="4811646"/>
            <a:ext cx="3174160" cy="14113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lvl="0"/>
            <a:r>
              <a:rPr lang="nl-NL"/>
              <a:t>Klikken om de ondertitelstijl van het model te bewerken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F22791-F1DC-82EE-574A-946C4F39A8F5}"/>
              </a:ext>
            </a:extLst>
          </p:cNvPr>
          <p:cNvCxnSpPr>
            <a:cxnSpLocks/>
          </p:cNvCxnSpPr>
          <p:nvPr userDrawn="1"/>
        </p:nvCxnSpPr>
        <p:spPr>
          <a:xfrm>
            <a:off x="429209" y="164150"/>
            <a:ext cx="45048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-2067733" y="2231455"/>
            <a:ext cx="4564378" cy="42976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537354" y="5265452"/>
            <a:ext cx="1494475" cy="420624"/>
          </a:xfrm>
        </p:spPr>
        <p:txBody>
          <a:bodyPr/>
          <a:lstStyle/>
          <a:p>
            <a:fld id="{D6DB9EC1-C4C2-B548-AAAE-47A4C38F1382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-429" y="6492875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E488C3A-0D21-4B03-AE9F-2575D71F1B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1574" y="0"/>
            <a:ext cx="7080426" cy="685800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C9DC64-28F1-DE35-BA93-42BE9EDD8B26}"/>
              </a:ext>
            </a:extLst>
          </p:cNvPr>
          <p:cNvCxnSpPr>
            <a:cxnSpLocks/>
          </p:cNvCxnSpPr>
          <p:nvPr userDrawn="1"/>
        </p:nvCxnSpPr>
        <p:spPr>
          <a:xfrm>
            <a:off x="493405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A3CE87-786A-4910-E740-1852BBC75C53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0"/>
            <a:ext cx="4096995" cy="187400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9456-38E2-B645-89F2-A4EE19009666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4A6C7F-9167-3CFF-8E30-53AE9D6BB738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020" y="2866804"/>
            <a:ext cx="4096987" cy="29894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330" y="634989"/>
            <a:ext cx="6495633" cy="58575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C0A275-A2A5-8AD0-2E0F-DDE194CF88B0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1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0470-0208-0F43-B978-960D5782D9F1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E95682-83E4-B8FD-0229-98470A1CACC8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2BD7F5-CDD3-75CC-75F0-0D3B429420E5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56D9DA0-6EE9-83EA-17DF-CC70C244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34990"/>
            <a:ext cx="3595634" cy="176208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578782C-4033-2DC8-D9E6-78F704FB0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521515"/>
            <a:ext cx="3585586" cy="370111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782C0C8-F3A4-B2F1-131D-63904B51542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0483" y="634990"/>
            <a:ext cx="6139637" cy="5587643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50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1373816"/>
            <a:ext cx="10906802" cy="1607128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19637D-AC4A-CB4E-96DC-9B86DEC28BAD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4F35B0-78B0-CF96-BDA9-3D1E19B0636E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3480" y="3615051"/>
            <a:ext cx="10906781" cy="2607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 sz="1400">
                <a:solidFill>
                  <a:schemeClr val="tx1"/>
                </a:solidFill>
              </a:defRPr>
            </a:lvl3pPr>
            <a:lvl4pPr marL="685800" indent="0">
              <a:buNone/>
              <a:defRPr sz="1400">
                <a:solidFill>
                  <a:schemeClr val="tx1"/>
                </a:solidFill>
              </a:defRPr>
            </a:lvl4pPr>
            <a:lvl5pPr marL="9144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FE6CEC-AEBC-8860-A62E-637765B0DE26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631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31587E-E768-0BED-F16B-618390A49DBC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0B729E58-15D4-9BFF-C39F-C683CED2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953889"/>
            <a:ext cx="8430767" cy="1842020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532352" y="5260879"/>
            <a:ext cx="1494475" cy="429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B0FE8A-6796-DE43-BAD7-69D8B3740AE7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329D384-6BDA-A5B3-C1ED-7DADE9654365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349BFD2E-FBA7-08CA-139F-3F60185F32D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2775" y="3971109"/>
            <a:ext cx="8430639" cy="22518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 sz="1400">
                <a:solidFill>
                  <a:schemeClr val="tx1"/>
                </a:solidFill>
              </a:defRPr>
            </a:lvl3pPr>
            <a:lvl4pPr marL="685800" indent="0">
              <a:buNone/>
              <a:defRPr sz="1400">
                <a:solidFill>
                  <a:schemeClr val="tx1"/>
                </a:solidFill>
              </a:defRPr>
            </a:lvl4pPr>
            <a:lvl5pPr marL="9144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966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6B02D-6E01-2EBF-F325-B8DA39114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721068" cy="6858000"/>
          </a:xfrm>
          <a:prstGeom prst="rect">
            <a:avLst/>
          </a:prstGeom>
          <a:ln>
            <a:noFill/>
          </a:ln>
          <a:effectLst>
            <a:outerShdw blurRad="254000" dist="50800" dir="5400000" sx="96000" sy="96000" algn="t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526" y="457200"/>
            <a:ext cx="4437283" cy="141002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72106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42463" y="2034314"/>
            <a:ext cx="4437283" cy="427441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7C14F0-7A62-A99F-32EF-20CD6D15875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242464" y="6397586"/>
            <a:ext cx="1081730" cy="365125"/>
          </a:xfrm>
        </p:spPr>
        <p:txBody>
          <a:bodyPr/>
          <a:lstStyle/>
          <a:p>
            <a:fld id="{8B57DA0F-C87F-4899-B3EC-A249D58CEB65}" type="datetime1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9D7113-6F8F-6484-6394-7073CDE03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D98A66-183A-7844-870D-C3A684106A1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3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BFAA997-E292-EBAB-2E9D-3845D76D6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353804"/>
            <a:ext cx="9598152" cy="40993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000" dirty="0"/>
            </a:lvl1pPr>
          </a:lstStyle>
          <a:p>
            <a:pPr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CE2F65D-E74D-73DE-8713-5AD69E7CE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5588006"/>
            <a:ext cx="7769354" cy="634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lvl="0"/>
            <a:r>
              <a:rPr lang="nl-NL"/>
              <a:t>Klikken om de ondertitelstijl van het model te bewerken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D58296-262D-E3A1-3EDA-108D59ADDEB9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C5E6-9287-6A44-A9ED-68C630E53090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C82B15-2BAA-B79D-562D-AB6EE143DF74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530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784593-B08F-6412-D575-67F684C5A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578" y="2018460"/>
            <a:ext cx="9140954" cy="323643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6000" dirty="0"/>
            </a:lvl1pPr>
          </a:lstStyle>
          <a:p>
            <a:pPr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192A629-1C7A-908C-99B6-E95B0C980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579" y="5477529"/>
            <a:ext cx="7312153" cy="1014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dirty="0"/>
            </a:lvl1pPr>
          </a:lstStyle>
          <a:p>
            <a:pPr lvl="0"/>
            <a:r>
              <a:rPr lang="nl-NL"/>
              <a:t>Klikken om de ondertitelstijl van het model te bewerken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7A912A-256D-661B-C181-034D06ED868C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403-57C6-1844-A1CE-EC8B0C9F71DA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C649EA-F1C7-472F-52D7-A93BB7EC19BC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3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10FCED8-73AC-58D6-B68F-AAFD305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560442"/>
            <a:ext cx="8229600" cy="2379013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983008E-F782-B9DD-6537-0B9EAE927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8"/>
            <a:ext cx="7588155" cy="1029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FC45B0-B1A3-3E44-43D7-C15E5073EEB5}"/>
              </a:ext>
            </a:extLst>
          </p:cNvPr>
          <p:cNvCxnSpPr/>
          <p:nvPr userDrawn="1"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7CE4-B6BA-0C48-874C-4DFD10A9B4AF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EA1CDC-959E-33FA-9AF1-75DB91B6A967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1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7FB5B-F1F4-96F1-0152-318F0A4000BC}"/>
              </a:ext>
            </a:extLst>
          </p:cNvPr>
          <p:cNvCxnSpPr/>
          <p:nvPr/>
        </p:nvCxnSpPr>
        <p:spPr>
          <a:xfrm>
            <a:off x="429209" y="164150"/>
            <a:ext cx="117627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355388B-2964-6FA6-1B0D-6858F19DB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48" y="1001713"/>
            <a:ext cx="7909560" cy="547751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0ED0FC-24F7-C844-8E98-AE6A55D9AF57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1593392-0733-4701-8F74-B58075202E27}"/>
              </a:ext>
            </a:extLst>
          </p:cNvPr>
          <p:cNvCxnSpPr>
            <a:cxnSpLocks/>
          </p:cNvCxnSpPr>
          <p:nvPr userDrawn="1"/>
        </p:nvCxnSpPr>
        <p:spPr>
          <a:xfrm>
            <a:off x="429793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924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0"/>
            <a:ext cx="10923934" cy="755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67304" y="2231454"/>
            <a:ext cx="4564376" cy="429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 b="0" i="0">
                <a:solidFill>
                  <a:schemeClr val="tx1"/>
                </a:solidFill>
                <a:latin typeface="+mn-lt"/>
                <a:ea typeface="Batang" panose="02030600000101010101" pitchFamily="18" charset="-127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532352" y="5260879"/>
            <a:ext cx="1494475" cy="429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 b="0" i="0">
                <a:solidFill>
                  <a:schemeClr val="tx1"/>
                </a:solidFill>
                <a:latin typeface="+mn-lt"/>
                <a:ea typeface="Batang" panose="02030600000101010101" pitchFamily="18" charset="-127"/>
              </a:defRPr>
            </a:lvl1pPr>
          </a:lstStyle>
          <a:p>
            <a:fld id="{43E9438E-6B36-A14E-B7B5-A87CBFCBC1F9}" type="datetime1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" y="6492513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800" b="0" i="0">
                <a:solidFill>
                  <a:schemeClr val="tx1"/>
                </a:solidFill>
                <a:latin typeface="+mn-lt"/>
                <a:ea typeface="Batang" panose="02030600000101010101" pitchFamily="18" charset="-127"/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5102932-722B-3E65-A301-BE5A2490C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030" y="1537958"/>
            <a:ext cx="10923934" cy="4685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2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766" r:id="rId2"/>
    <p:sldLayoutId id="2147483816" r:id="rId3"/>
    <p:sldLayoutId id="2147483765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821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89" r:id="rId25"/>
    <p:sldLayoutId id="2147483790" r:id="rId26"/>
    <p:sldLayoutId id="2147483791" r:id="rId27"/>
    <p:sldLayoutId id="2147483792" r:id="rId28"/>
    <p:sldLayoutId id="2147483793" r:id="rId29"/>
    <p:sldLayoutId id="2147483794" r:id="rId30"/>
    <p:sldLayoutId id="2147483795" r:id="rId31"/>
    <p:sldLayoutId id="2147483796" r:id="rId32"/>
    <p:sldLayoutId id="2147483797" r:id="rId33"/>
    <p:sldLayoutId id="2147483817" r:id="rId34"/>
    <p:sldLayoutId id="2147483782" r:id="rId35"/>
    <p:sldLayoutId id="2147483798" r:id="rId36"/>
    <p:sldLayoutId id="2147483799" r:id="rId37"/>
    <p:sldLayoutId id="2147483800" r:id="rId38"/>
    <p:sldLayoutId id="2147483801" r:id="rId39"/>
    <p:sldLayoutId id="2147483803" r:id="rId40"/>
    <p:sldLayoutId id="2147483819" r:id="rId41"/>
    <p:sldLayoutId id="2147483820" r:id="rId42"/>
    <p:sldLayoutId id="2147483804" r:id="rId43"/>
    <p:sldLayoutId id="2147483805" r:id="rId44"/>
    <p:sldLayoutId id="2147483806" r:id="rId45"/>
    <p:sldLayoutId id="2147483807" r:id="rId46"/>
    <p:sldLayoutId id="2147483808" r:id="rId47"/>
    <p:sldLayoutId id="2147483809" r:id="rId48"/>
    <p:sldLayoutId id="2147483810" r:id="rId49"/>
    <p:sldLayoutId id="2147483811" r:id="rId50"/>
    <p:sldLayoutId id="2147483812" r:id="rId51"/>
    <p:sldLayoutId id="2147483813" r:id="rId52"/>
    <p:sldLayoutId id="2147483814" r:id="rId53"/>
    <p:sldLayoutId id="2147483823" r:id="rId54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58C6-67FC-2117-64FB-C7675EE7D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554" y="876215"/>
            <a:ext cx="3892269" cy="124195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100" dirty="0"/>
              <a:t>Environmental </a:t>
            </a:r>
            <a:br>
              <a:rPr lang="en-US" sz="3100" dirty="0"/>
            </a:br>
            <a:r>
              <a:rPr lang="en-US" sz="3100" dirty="0"/>
              <a:t>Psychology</a:t>
            </a:r>
            <a:br>
              <a:rPr lang="en-US" sz="3100" dirty="0"/>
            </a:br>
            <a:r>
              <a:rPr lang="en-US" sz="3100" dirty="0"/>
              <a:t>a very short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7E41F-C892-BF6D-8B72-7DB1155AB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875" y="3428999"/>
            <a:ext cx="3892269" cy="993777"/>
          </a:xfrm>
        </p:spPr>
        <p:txBody>
          <a:bodyPr anchor="b">
            <a:noAutofit/>
          </a:bodyPr>
          <a:lstStyle/>
          <a:p>
            <a:pPr algn="ctr"/>
            <a:r>
              <a:rPr lang="en-US" sz="2400" dirty="0"/>
              <a:t>psychological preliminary work for moral subsystem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2323C-0EC6-E219-7F3D-1CE28A650F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-429" y="6492875"/>
            <a:ext cx="429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EAA3239-9EA4-4A65-A281-97F994456D9F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707A0B6-F326-9A28-FFCC-A9882FC9C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163" y="6474067"/>
            <a:ext cx="5092263" cy="383933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D1963FE4-E093-8469-B317-3E92456B9AF0}"/>
              </a:ext>
            </a:extLst>
          </p:cNvPr>
          <p:cNvSpPr txBox="1"/>
          <p:nvPr/>
        </p:nvSpPr>
        <p:spPr>
          <a:xfrm>
            <a:off x="572314" y="5752107"/>
            <a:ext cx="1984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Harm Hofman </a:t>
            </a:r>
          </a:p>
          <a:p>
            <a:r>
              <a:rPr lang="nl-NL" dirty="0"/>
              <a:t>Duurzaam Heiloo</a:t>
            </a:r>
          </a:p>
          <a:p>
            <a:endParaRPr lang="nl-BE" dirty="0"/>
          </a:p>
        </p:txBody>
      </p:sp>
      <p:pic>
        <p:nvPicPr>
          <p:cNvPr id="1026" name="Picture 2" descr="Environmental Psychology">
            <a:extLst>
              <a:ext uri="{FF2B5EF4-FFF2-40B4-BE49-F238E27FC236}">
                <a16:creationId xmlns:a16="http://schemas.microsoft.com/office/drawing/2014/main" id="{4053894E-E95A-7E0F-4BFB-51F5F7BCC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24" y="493246"/>
            <a:ext cx="4114132" cy="587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8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53D40-0113-12B7-FC2B-2F10AB3A0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5BDD46AD-32C0-60B3-87D1-BFCD567089EE}"/>
              </a:ext>
            </a:extLst>
          </p:cNvPr>
          <p:cNvSpPr/>
          <p:nvPr/>
        </p:nvSpPr>
        <p:spPr>
          <a:xfrm>
            <a:off x="2694527" y="4085510"/>
            <a:ext cx="2250516" cy="9392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6F512DDD-60A7-A3E2-4F51-630279502FF6}"/>
              </a:ext>
            </a:extLst>
          </p:cNvPr>
          <p:cNvGrpSpPr/>
          <p:nvPr/>
        </p:nvGrpSpPr>
        <p:grpSpPr>
          <a:xfrm>
            <a:off x="432280" y="3162241"/>
            <a:ext cx="5509934" cy="1863123"/>
            <a:chOff x="485003" y="4283068"/>
            <a:chExt cx="4650522" cy="1774831"/>
          </a:xfrm>
        </p:grpSpPr>
        <p:grpSp>
          <p:nvGrpSpPr>
            <p:cNvPr id="6" name="Group 40">
              <a:extLst>
                <a:ext uri="{FF2B5EF4-FFF2-40B4-BE49-F238E27FC236}">
                  <a16:creationId xmlns:a16="http://schemas.microsoft.com/office/drawing/2014/main" id="{8E22A4CE-2D06-512B-46F3-D12A21C90E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003" y="4283068"/>
              <a:ext cx="3797374" cy="1774831"/>
              <a:chOff x="521" y="754"/>
              <a:chExt cx="2359" cy="1179"/>
            </a:xfrm>
            <a:noFill/>
          </p:grpSpPr>
          <p:sp>
            <p:nvSpPr>
              <p:cNvPr id="7" name="Rectangle 41">
                <a:extLst>
                  <a:ext uri="{FF2B5EF4-FFF2-40B4-BE49-F238E27FC236}">
                    <a16:creationId xmlns:a16="http://schemas.microsoft.com/office/drawing/2014/main" id="{F73913BD-EB93-026A-6EB9-C88C90B28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" y="754"/>
                <a:ext cx="1180" cy="58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 sz="2400" noProof="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42">
                <a:extLst>
                  <a:ext uri="{FF2B5EF4-FFF2-40B4-BE49-F238E27FC236}">
                    <a16:creationId xmlns:a16="http://schemas.microsoft.com/office/drawing/2014/main" id="{5B125C3E-83BC-A0AC-34D8-4C617DBD0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" y="754"/>
                <a:ext cx="1180" cy="58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 sz="2400" noProof="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43">
                <a:extLst>
                  <a:ext uri="{FF2B5EF4-FFF2-40B4-BE49-F238E27FC236}">
                    <a16:creationId xmlns:a16="http://schemas.microsoft.com/office/drawing/2014/main" id="{F9C003B3-9B55-0389-413B-74C97F411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" y="1344"/>
                <a:ext cx="1180" cy="58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 sz="2400" noProof="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44">
                <a:extLst>
                  <a:ext uri="{FF2B5EF4-FFF2-40B4-BE49-F238E27FC236}">
                    <a16:creationId xmlns:a16="http://schemas.microsoft.com/office/drawing/2014/main" id="{9CF21B09-6A9F-B856-B5F5-B67C1C79A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" y="1344"/>
                <a:ext cx="1180" cy="58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 sz="2400" noProof="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Rectangle 53">
              <a:extLst>
                <a:ext uri="{FF2B5EF4-FFF2-40B4-BE49-F238E27FC236}">
                  <a16:creationId xmlns:a16="http://schemas.microsoft.com/office/drawing/2014/main" id="{57FC8D2E-4549-4393-B3C9-66AA17F19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415" y="4386856"/>
              <a:ext cx="1699883" cy="521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400" noProof="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Education/ Research</a:t>
              </a:r>
            </a:p>
          </p:txBody>
        </p:sp>
        <p:sp>
          <p:nvSpPr>
            <p:cNvPr id="14" name="Rectangle 54">
              <a:extLst>
                <a:ext uri="{FF2B5EF4-FFF2-40B4-BE49-F238E27FC236}">
                  <a16:creationId xmlns:a16="http://schemas.microsoft.com/office/drawing/2014/main" id="{6B58527F-5B08-95F4-56B8-D57625592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731" y="5207432"/>
              <a:ext cx="1714374" cy="521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400" noProof="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Culture</a:t>
              </a:r>
            </a:p>
            <a:p>
              <a:pPr>
                <a:defRPr/>
              </a:pPr>
              <a:r>
                <a:rPr lang="en-GB" sz="2400" noProof="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dimensions</a:t>
              </a:r>
            </a:p>
          </p:txBody>
        </p:sp>
        <p:sp>
          <p:nvSpPr>
            <p:cNvPr id="15" name="Rectangle 55">
              <a:extLst>
                <a:ext uri="{FF2B5EF4-FFF2-40B4-BE49-F238E27FC236}">
                  <a16:creationId xmlns:a16="http://schemas.microsoft.com/office/drawing/2014/main" id="{53EE720B-1076-07D1-C1EE-7B46A8A2E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128" y="4283069"/>
              <a:ext cx="1632212" cy="1143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2400" noProof="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Family</a:t>
              </a:r>
            </a:p>
            <a:p>
              <a:pPr>
                <a:defRPr/>
              </a:pPr>
              <a:r>
                <a:rPr lang="en-GB" sz="2400" noProof="0" dirty="0" err="1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Neighborh</a:t>
              </a:r>
              <a:r>
                <a:rPr lang="en-GB" sz="2400" noProof="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. </a:t>
              </a:r>
            </a:p>
            <a:p>
              <a:pPr>
                <a:defRPr/>
              </a:pPr>
              <a:endParaRPr lang="en-GB" sz="2400" noProof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59262EA7-3A5A-90B1-F9A6-DA0248BC6D1D}"/>
                </a:ext>
              </a:extLst>
            </p:cNvPr>
            <p:cNvSpPr/>
            <p:nvPr/>
          </p:nvSpPr>
          <p:spPr>
            <a:xfrm>
              <a:off x="4597049" y="5386477"/>
              <a:ext cx="538476" cy="2236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noProof="0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Rechte verbindingslijn met pijl 32">
              <a:extLst>
                <a:ext uri="{FF2B5EF4-FFF2-40B4-BE49-F238E27FC236}">
                  <a16:creationId xmlns:a16="http://schemas.microsoft.com/office/drawing/2014/main" id="{F17F506A-B10F-8FAF-DCCB-E0604B58FC16}"/>
                </a:ext>
              </a:extLst>
            </p:cNvPr>
            <p:cNvCxnSpPr>
              <a:cxnSpLocks/>
            </p:cNvCxnSpPr>
            <p:nvPr/>
          </p:nvCxnSpPr>
          <p:spPr>
            <a:xfrm>
              <a:off x="2186498" y="4864100"/>
              <a:ext cx="39438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met pijl 33">
              <a:extLst>
                <a:ext uri="{FF2B5EF4-FFF2-40B4-BE49-F238E27FC236}">
                  <a16:creationId xmlns:a16="http://schemas.microsoft.com/office/drawing/2014/main" id="{5E86EA94-2180-FBEE-E535-7D2CF40E3DF9}"/>
                </a:ext>
              </a:extLst>
            </p:cNvPr>
            <p:cNvCxnSpPr>
              <a:cxnSpLocks/>
            </p:cNvCxnSpPr>
            <p:nvPr/>
          </p:nvCxnSpPr>
          <p:spPr>
            <a:xfrm>
              <a:off x="2207183" y="5358189"/>
              <a:ext cx="39438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met pijl 34">
              <a:extLst>
                <a:ext uri="{FF2B5EF4-FFF2-40B4-BE49-F238E27FC236}">
                  <a16:creationId xmlns:a16="http://schemas.microsoft.com/office/drawing/2014/main" id="{59DE17D4-ABDD-E52C-6A73-D45F0850AD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9430" y="4985873"/>
              <a:ext cx="0" cy="37231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met pijl 35">
              <a:extLst>
                <a:ext uri="{FF2B5EF4-FFF2-40B4-BE49-F238E27FC236}">
                  <a16:creationId xmlns:a16="http://schemas.microsoft.com/office/drawing/2014/main" id="{03761C90-1DD5-A5A7-307B-DD1849F32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6064" y="4985873"/>
              <a:ext cx="0" cy="37231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50">
              <a:extLst>
                <a:ext uri="{FF2B5EF4-FFF2-40B4-BE49-F238E27FC236}">
                  <a16:creationId xmlns:a16="http://schemas.microsoft.com/office/drawing/2014/main" id="{DFA29FE6-B7EA-F639-C885-BF0874DFC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491" y="5260591"/>
              <a:ext cx="1930076" cy="521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400" noProof="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Habitats/lifestyle</a:t>
              </a:r>
            </a:p>
            <a:p>
              <a:pPr>
                <a:defRPr/>
              </a:pPr>
              <a:r>
                <a:rPr lang="en-GB" sz="2400" noProof="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Moral issues</a:t>
              </a:r>
            </a:p>
          </p:txBody>
        </p:sp>
      </p:grpSp>
      <p:sp>
        <p:nvSpPr>
          <p:cNvPr id="64" name="Tekstvak 63">
            <a:extLst>
              <a:ext uri="{FF2B5EF4-FFF2-40B4-BE49-F238E27FC236}">
                <a16:creationId xmlns:a16="http://schemas.microsoft.com/office/drawing/2014/main" id="{6D4383CF-2877-5850-DC28-F3E73A774F51}"/>
              </a:ext>
            </a:extLst>
          </p:cNvPr>
          <p:cNvSpPr txBox="1"/>
          <p:nvPr/>
        </p:nvSpPr>
        <p:spPr>
          <a:xfrm>
            <a:off x="3797240" y="920106"/>
            <a:ext cx="2220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/>
              <a:t>Latency</a:t>
            </a:r>
            <a:r>
              <a:rPr lang="nl-NL" b="1" dirty="0"/>
              <a:t> or </a:t>
            </a:r>
            <a:r>
              <a:rPr lang="nl-BE" b="1" dirty="0" err="1"/>
              <a:t>pattern</a:t>
            </a:r>
            <a:r>
              <a:rPr lang="nl-BE" b="1" dirty="0"/>
              <a:t> </a:t>
            </a:r>
          </a:p>
          <a:p>
            <a:r>
              <a:rPr lang="nl-BE" b="1" dirty="0"/>
              <a:t>maintenance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EEC3F93-CFFF-3199-475D-FD92E9AA2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090" y="376097"/>
            <a:ext cx="4097185" cy="186312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6CFE7A1-C53B-EC91-BB66-F415E9CEC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5327"/>
            <a:ext cx="6359237" cy="383933"/>
          </a:xfrm>
          <a:prstGeom prst="rect">
            <a:avLst/>
          </a:prstGeom>
        </p:spPr>
      </p:pic>
      <p:cxnSp>
        <p:nvCxnSpPr>
          <p:cNvPr id="71" name="Verbindingslijn: gebogen 70">
            <a:extLst>
              <a:ext uri="{FF2B5EF4-FFF2-40B4-BE49-F238E27FC236}">
                <a16:creationId xmlns:a16="http://schemas.microsoft.com/office/drawing/2014/main" id="{570DC9C1-4889-F6C7-7AD3-1D63F3A7E31C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97241" y="1808352"/>
            <a:ext cx="4142993" cy="1345823"/>
          </a:xfrm>
          <a:prstGeom prst="bentConnector3">
            <a:avLst>
              <a:gd name="adj1" fmla="val 100288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kstvak 74">
            <a:extLst>
              <a:ext uri="{FF2B5EF4-FFF2-40B4-BE49-F238E27FC236}">
                <a16:creationId xmlns:a16="http://schemas.microsoft.com/office/drawing/2014/main" id="{3BEA913A-C13D-9EF0-0484-7806775E5A23}"/>
              </a:ext>
            </a:extLst>
          </p:cNvPr>
          <p:cNvSpPr txBox="1"/>
          <p:nvPr/>
        </p:nvSpPr>
        <p:spPr>
          <a:xfrm>
            <a:off x="664725" y="302494"/>
            <a:ext cx="4317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u="sng" dirty="0" err="1"/>
              <a:t>Further</a:t>
            </a:r>
            <a:r>
              <a:rPr lang="nl-BE" sz="2800" b="1" u="sng" dirty="0"/>
              <a:t> </a:t>
            </a:r>
            <a:r>
              <a:rPr lang="nl-BE" sz="2800" b="1" u="sng" dirty="0" err="1"/>
              <a:t>detailed</a:t>
            </a:r>
            <a:r>
              <a:rPr lang="nl-BE" sz="2800" b="1" u="sng" dirty="0"/>
              <a:t> analysis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6F5C857-906A-8D4A-0070-BB5FE5E34C87}"/>
              </a:ext>
            </a:extLst>
          </p:cNvPr>
          <p:cNvSpPr txBox="1"/>
          <p:nvPr/>
        </p:nvSpPr>
        <p:spPr>
          <a:xfrm>
            <a:off x="5478272" y="2073225"/>
            <a:ext cx="52952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This video</a:t>
            </a:r>
          </a:p>
          <a:p>
            <a:r>
              <a:rPr lang="en-US" sz="2400" b="1" dirty="0"/>
              <a:t>The classic model by Ajzen</a:t>
            </a:r>
            <a:r>
              <a:rPr lang="en-US" sz="2400" dirty="0"/>
              <a:t>, </a:t>
            </a:r>
          </a:p>
          <a:p>
            <a:pPr lvl="1"/>
            <a:r>
              <a:rPr lang="en-US" sz="2400" dirty="0"/>
              <a:t>the Theory of Planned Behavior</a:t>
            </a:r>
          </a:p>
          <a:p>
            <a:pPr lvl="1"/>
            <a:r>
              <a:rPr lang="en-US" sz="2400" dirty="0"/>
              <a:t>.</a:t>
            </a:r>
          </a:p>
          <a:p>
            <a:r>
              <a:rPr lang="en-US" sz="2400" b="1" dirty="0"/>
              <a:t>The COM-B model 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 err="1"/>
              <a:t>Behaviour</a:t>
            </a:r>
            <a:r>
              <a:rPr lang="en-US" sz="2400" dirty="0"/>
              <a:t> Change Wheel</a:t>
            </a:r>
          </a:p>
          <a:p>
            <a:pPr lvl="1"/>
            <a:endParaRPr lang="en-US" sz="2400" dirty="0"/>
          </a:p>
          <a:p>
            <a:r>
              <a:rPr lang="en-US" sz="2400" b="1" dirty="0" err="1"/>
              <a:t>Motivaction</a:t>
            </a:r>
            <a:r>
              <a:rPr lang="en-US" sz="2400" b="1" dirty="0"/>
              <a:t> </a:t>
            </a:r>
            <a:endParaRPr lang="en-US" sz="2400" dirty="0"/>
          </a:p>
          <a:p>
            <a:pPr lvl="1"/>
            <a:r>
              <a:rPr lang="en-US" sz="2400" dirty="0"/>
              <a:t>align behavioral interventions with values</a:t>
            </a:r>
          </a:p>
          <a:p>
            <a:pPr lvl="1"/>
            <a:endParaRPr lang="nl-BE" sz="24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B433A8E-EC7E-F27B-A41B-D7B0098630DD}"/>
              </a:ext>
            </a:extLst>
          </p:cNvPr>
          <p:cNvSpPr txBox="1"/>
          <p:nvPr/>
        </p:nvSpPr>
        <p:spPr>
          <a:xfrm>
            <a:off x="769232" y="2042894"/>
            <a:ext cx="2460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Education (previous video) also influences behavior in families</a:t>
            </a:r>
            <a:endParaRPr lang="nl-BE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E745B8E-25F0-C630-0002-14CF7536D233}"/>
              </a:ext>
            </a:extLst>
          </p:cNvPr>
          <p:cNvSpPr txBox="1"/>
          <p:nvPr/>
        </p:nvSpPr>
        <p:spPr>
          <a:xfrm>
            <a:off x="374602" y="5902547"/>
            <a:ext cx="11817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u="sng" dirty="0">
                <a:solidFill>
                  <a:schemeClr val="bg2">
                    <a:lumMod val="25000"/>
                  </a:schemeClr>
                </a:solidFill>
              </a:rPr>
              <a:t>Next on </a:t>
            </a:r>
            <a:r>
              <a:rPr lang="nl-BE" sz="2400" b="1" u="sng" dirty="0" err="1">
                <a:solidFill>
                  <a:schemeClr val="bg2">
                    <a:lumMod val="25000"/>
                  </a:schemeClr>
                </a:solidFill>
              </a:rPr>
              <a:t>on</a:t>
            </a:r>
            <a:r>
              <a:rPr lang="nl-BE" sz="2400" b="1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l-BE" sz="2400" b="1" u="sng" dirty="0" err="1">
                <a:solidFill>
                  <a:schemeClr val="bg2">
                    <a:lumMod val="25000"/>
                  </a:schemeClr>
                </a:solidFill>
              </a:rPr>
              <a:t>moral</a:t>
            </a:r>
            <a:r>
              <a:rPr lang="nl-BE" sz="2400" b="1" u="sng" dirty="0">
                <a:solidFill>
                  <a:schemeClr val="bg2">
                    <a:lumMod val="25000"/>
                  </a:schemeClr>
                </a:solidFill>
              </a:rPr>
              <a:t> issues is </a:t>
            </a:r>
            <a:r>
              <a:rPr lang="nl-BE" sz="2400" b="1" u="sng" dirty="0" err="1">
                <a:solidFill>
                  <a:schemeClr val="bg2">
                    <a:lumMod val="25000"/>
                  </a:schemeClr>
                </a:solidFill>
              </a:rPr>
              <a:t>key</a:t>
            </a:r>
            <a:r>
              <a:rPr lang="nl-BE" sz="2400" b="1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l-BE" sz="2400" b="1" u="sng" dirty="0" err="1">
                <a:solidFill>
                  <a:schemeClr val="bg2">
                    <a:lumMod val="25000"/>
                  </a:schemeClr>
                </a:solidFill>
              </a:rPr>
              <a:t>for</a:t>
            </a:r>
            <a:r>
              <a:rPr lang="nl-BE" sz="2400" b="1" u="sng" dirty="0">
                <a:solidFill>
                  <a:schemeClr val="bg2">
                    <a:lumMod val="25000"/>
                  </a:schemeClr>
                </a:solidFill>
              </a:rPr>
              <a:t> approach and </a:t>
            </a:r>
            <a:r>
              <a:rPr lang="nl-BE" sz="2400" b="1" u="sng" dirty="0" err="1">
                <a:solidFill>
                  <a:schemeClr val="bg2">
                    <a:lumMod val="25000"/>
                  </a:schemeClr>
                </a:solidFill>
              </a:rPr>
              <a:t>citizens</a:t>
            </a:r>
            <a:r>
              <a:rPr lang="nl-BE" sz="2400" b="1" u="sng" dirty="0">
                <a:solidFill>
                  <a:schemeClr val="bg2">
                    <a:lumMod val="25000"/>
                  </a:schemeClr>
                </a:solidFill>
              </a:rPr>
              <a:t> in quadrupel helix    </a:t>
            </a:r>
            <a:endParaRPr lang="en-US" sz="2400" b="1" u="sng" dirty="0">
              <a:solidFill>
                <a:schemeClr val="bg2">
                  <a:lumMod val="25000"/>
                </a:schemeClr>
              </a:solidFill>
            </a:endParaRPr>
          </a:p>
          <a:p>
            <a:endParaRPr lang="nl-BE" dirty="0"/>
          </a:p>
        </p:txBody>
      </p:sp>
      <p:sp>
        <p:nvSpPr>
          <p:cNvPr id="22" name="Linkeraccolade 21">
            <a:extLst>
              <a:ext uri="{FF2B5EF4-FFF2-40B4-BE49-F238E27FC236}">
                <a16:creationId xmlns:a16="http://schemas.microsoft.com/office/drawing/2014/main" id="{13343481-BE2A-5F51-2577-A7F7E3E2CA44}"/>
              </a:ext>
            </a:extLst>
          </p:cNvPr>
          <p:cNvSpPr/>
          <p:nvPr/>
        </p:nvSpPr>
        <p:spPr>
          <a:xfrm>
            <a:off x="4974120" y="2032640"/>
            <a:ext cx="378772" cy="3459532"/>
          </a:xfrm>
          <a:prstGeom prst="leftBrace">
            <a:avLst>
              <a:gd name="adj1" fmla="val 8333"/>
              <a:gd name="adj2" fmla="val 5111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98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53D40-0113-12B7-FC2B-2F10AB3A0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66CFE7A1-C53B-EC91-BB66-F415E9CEC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5327"/>
            <a:ext cx="6359237" cy="383933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6253CAF1-496F-C7DD-FE6D-F2A641DBAE12}"/>
              </a:ext>
            </a:extLst>
          </p:cNvPr>
          <p:cNvSpPr txBox="1"/>
          <p:nvPr/>
        </p:nvSpPr>
        <p:spPr>
          <a:xfrm>
            <a:off x="153126" y="1102225"/>
            <a:ext cx="44760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Attitude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How positive or negative someone feels about the behavior.</a:t>
            </a:r>
            <a:endParaRPr lang="nl-BE" sz="2400" dirty="0"/>
          </a:p>
          <a:p>
            <a:r>
              <a:rPr lang="en-US" sz="2400" b="1" dirty="0"/>
              <a:t> </a:t>
            </a:r>
          </a:p>
          <a:p>
            <a:r>
              <a:rPr lang="en-US" sz="2400" b="1" dirty="0"/>
              <a:t>Subjective norms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Social pressure, what others think.</a:t>
            </a:r>
            <a:endParaRPr lang="nl-BE" sz="2400" dirty="0"/>
          </a:p>
          <a:p>
            <a:r>
              <a:rPr lang="en-US" sz="2400" b="1" dirty="0"/>
              <a:t>  </a:t>
            </a:r>
          </a:p>
          <a:p>
            <a:r>
              <a:rPr lang="en-US" sz="2400" b="1" dirty="0"/>
              <a:t>Perceived behavioral control</a:t>
            </a:r>
          </a:p>
          <a:p>
            <a:pPr lvl="1"/>
            <a:r>
              <a:rPr lang="en-US" sz="2400" b="1" dirty="0"/>
              <a:t>T</a:t>
            </a:r>
            <a:r>
              <a:rPr lang="en-US" sz="2400" dirty="0"/>
              <a:t>he sense of whether you can do it.</a:t>
            </a:r>
            <a:endParaRPr lang="nl-BE" sz="2400" dirty="0"/>
          </a:p>
          <a:p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811C904-05F3-817C-A0FC-403EB48BF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994" y="1323790"/>
            <a:ext cx="7672006" cy="457974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8097EAF-E9E0-5253-2218-51979DA85D24}"/>
              </a:ext>
            </a:extLst>
          </p:cNvPr>
          <p:cNvSpPr txBox="1"/>
          <p:nvPr/>
        </p:nvSpPr>
        <p:spPr>
          <a:xfrm>
            <a:off x="5389583" y="5903539"/>
            <a:ext cx="616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https://en.wikipedia.org/wiki/Theory_of_planned_behavior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0349444-86F2-D458-E132-D4447D26085D}"/>
              </a:ext>
            </a:extLst>
          </p:cNvPr>
          <p:cNvSpPr txBox="1"/>
          <p:nvPr/>
        </p:nvSpPr>
        <p:spPr>
          <a:xfrm>
            <a:off x="1004702" y="254617"/>
            <a:ext cx="10182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From intentions to actions: A theory of planned behavior (</a:t>
            </a:r>
            <a:r>
              <a:rPr lang="nl-BE" sz="2400" b="1" dirty="0" err="1"/>
              <a:t>Ajzen</a:t>
            </a:r>
            <a:r>
              <a:rPr lang="nl-BE" sz="2400" b="1" dirty="0"/>
              <a:t> 1985)</a:t>
            </a:r>
          </a:p>
        </p:txBody>
      </p:sp>
    </p:spTree>
    <p:extLst>
      <p:ext uri="{BB962C8B-B14F-4D97-AF65-F5344CB8AC3E}">
        <p14:creationId xmlns:p14="http://schemas.microsoft.com/office/powerpoint/2010/main" val="24096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4E682-6839-F580-4993-B8A1A871A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E4F6AD2-5ECC-A2B1-9153-4C66BC8D5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5327"/>
            <a:ext cx="6359237" cy="383933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0406C770-54EC-F0DE-FD70-D56EF1AD0B7F}"/>
              </a:ext>
            </a:extLst>
          </p:cNvPr>
          <p:cNvSpPr/>
          <p:nvPr/>
        </p:nvSpPr>
        <p:spPr>
          <a:xfrm rot="1112929">
            <a:off x="1397002" y="3337281"/>
            <a:ext cx="863600" cy="147128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3F9F402-86F5-745E-A923-490C5B0BC606}"/>
              </a:ext>
            </a:extLst>
          </p:cNvPr>
          <p:cNvSpPr/>
          <p:nvPr/>
        </p:nvSpPr>
        <p:spPr>
          <a:xfrm>
            <a:off x="5058137" y="532435"/>
            <a:ext cx="1037863" cy="3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EE4D9C1-947F-48EA-9E3B-CD0DBD6ED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739" y="318654"/>
            <a:ext cx="8709358" cy="577968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7A984A41-15DC-3989-F0EA-8968C7D59C22}"/>
              </a:ext>
            </a:extLst>
          </p:cNvPr>
          <p:cNvSpPr txBox="1"/>
          <p:nvPr/>
        </p:nvSpPr>
        <p:spPr>
          <a:xfrm>
            <a:off x="4412552" y="6082168"/>
            <a:ext cx="7231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Source: https://link.springer.com/article/10.1186/1748-5908-6-42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55160FE-0AC9-A0A1-A8DC-D900B8031117}"/>
              </a:ext>
            </a:extLst>
          </p:cNvPr>
          <p:cNvSpPr txBox="1"/>
          <p:nvPr/>
        </p:nvSpPr>
        <p:spPr>
          <a:xfrm>
            <a:off x="405114" y="510190"/>
            <a:ext cx="2604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Behavior change starts with three core drivers</a:t>
            </a:r>
            <a:endParaRPr lang="nl-BE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3A4D22D-698A-762B-A2F9-69656974B077}"/>
              </a:ext>
            </a:extLst>
          </p:cNvPr>
          <p:cNvSpPr txBox="1"/>
          <p:nvPr/>
        </p:nvSpPr>
        <p:spPr>
          <a:xfrm>
            <a:off x="405113" y="1915479"/>
            <a:ext cx="2835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Physical and social environments shape opportunities for action</a:t>
            </a:r>
            <a:endParaRPr lang="nl-BE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E70806F-8DAA-2CD7-1B98-01FC547594C3}"/>
              </a:ext>
            </a:extLst>
          </p:cNvPr>
          <p:cNvSpPr txBox="1"/>
          <p:nvPr/>
        </p:nvSpPr>
        <p:spPr>
          <a:xfrm>
            <a:off x="466844" y="4134086"/>
            <a:ext cx="2650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Motivation is more than conscious choice</a:t>
            </a:r>
            <a:endParaRPr lang="nl-BE" sz="24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E82AE70-30B4-6842-E755-8EA630CBAF57}"/>
              </a:ext>
            </a:extLst>
          </p:cNvPr>
          <p:cNvSpPr txBox="1"/>
          <p:nvPr/>
        </p:nvSpPr>
        <p:spPr>
          <a:xfrm>
            <a:off x="547868" y="5614030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Skills matter</a:t>
            </a:r>
          </a:p>
        </p:txBody>
      </p:sp>
    </p:spTree>
    <p:extLst>
      <p:ext uri="{BB962C8B-B14F-4D97-AF65-F5344CB8AC3E}">
        <p14:creationId xmlns:p14="http://schemas.microsoft.com/office/powerpoint/2010/main" val="241009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27A03-1C90-9D26-502A-35C1D3393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C1CAE0E0-2D8E-166F-9F71-9843AE4EA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5" y="6263080"/>
            <a:ext cx="7470259" cy="52985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90E27D2-D1C5-6706-21EF-69FA77AC3CDD}"/>
              </a:ext>
            </a:extLst>
          </p:cNvPr>
          <p:cNvSpPr txBox="1"/>
          <p:nvPr/>
        </p:nvSpPr>
        <p:spPr>
          <a:xfrm>
            <a:off x="5879939" y="5742159"/>
            <a:ext cx="6157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Source: https://www.motivaction.nl/en/mentality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49BCA3-0AB3-70EE-AE7A-60AA08FBE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451" y="318505"/>
            <a:ext cx="6594460" cy="527206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3C70995-ECBD-0447-D8A7-B33CBD1629A8}"/>
              </a:ext>
            </a:extLst>
          </p:cNvPr>
          <p:cNvSpPr txBox="1"/>
          <p:nvPr/>
        </p:nvSpPr>
        <p:spPr>
          <a:xfrm>
            <a:off x="474562" y="4570677"/>
            <a:ext cx="4433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https://www.motivaction.nl/en/?view=article&amp;id=3261:traditionals&amp;catid=219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2586633-29DA-7430-C3C9-35DDF7695E37}"/>
              </a:ext>
            </a:extLst>
          </p:cNvPr>
          <p:cNvSpPr txBox="1"/>
          <p:nvPr/>
        </p:nvSpPr>
        <p:spPr>
          <a:xfrm>
            <a:off x="682906" y="798653"/>
            <a:ext cx="4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0D24890-44F8-675F-9B50-B90A2A9404FF}"/>
              </a:ext>
            </a:extLst>
          </p:cNvPr>
          <p:cNvSpPr txBox="1"/>
          <p:nvPr/>
        </p:nvSpPr>
        <p:spPr>
          <a:xfrm>
            <a:off x="474562" y="798653"/>
            <a:ext cx="4097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/>
              <a:t>Societal</a:t>
            </a:r>
            <a:r>
              <a:rPr lang="nl-BE" sz="2400" dirty="0"/>
              <a:t> change </a:t>
            </a:r>
            <a:r>
              <a:rPr lang="nl-BE" sz="2400" dirty="0" err="1"/>
              <a:t>depends</a:t>
            </a:r>
            <a:r>
              <a:rPr lang="nl-BE" sz="2400" dirty="0"/>
              <a:t> on </a:t>
            </a:r>
            <a:r>
              <a:rPr lang="nl-BE" sz="2400" dirty="0" err="1"/>
              <a:t>understanding</a:t>
            </a:r>
            <a:r>
              <a:rPr lang="nl-BE" sz="2400" dirty="0"/>
              <a:t> </a:t>
            </a:r>
            <a:r>
              <a:rPr lang="nl-BE" sz="2400" dirty="0" err="1"/>
              <a:t>mentalities</a:t>
            </a:r>
            <a:endParaRPr lang="nl-BE" sz="24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122CA7D-FF59-F3EF-6BB7-352D9CA39153}"/>
              </a:ext>
            </a:extLst>
          </p:cNvPr>
          <p:cNvSpPr txBox="1"/>
          <p:nvPr/>
        </p:nvSpPr>
        <p:spPr>
          <a:xfrm>
            <a:off x="682907" y="2453833"/>
            <a:ext cx="3553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Eight distinct segments shape energy transition adoption </a:t>
            </a:r>
          </a:p>
          <a:p>
            <a:r>
              <a:rPr lang="en-US" sz="2400" dirty="0"/>
              <a:t>For further description see this link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04672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B946-6CC1-9D17-1F0A-E40DAC0B5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6A7B-14F6-F9C5-6434-EA3AB36E0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63" y="681204"/>
            <a:ext cx="3892269" cy="3331896"/>
          </a:xfrm>
        </p:spPr>
        <p:txBody>
          <a:bodyPr anchor="t">
            <a:normAutofit/>
          </a:bodyPr>
          <a:lstStyle/>
          <a:p>
            <a:pPr algn="ctr"/>
            <a:r>
              <a:rPr lang="en-US" sz="3100" dirty="0"/>
              <a:t>Analyses of the</a:t>
            </a:r>
            <a:br>
              <a:rPr lang="en-US" sz="3100" dirty="0"/>
            </a:br>
            <a:r>
              <a:rPr lang="en-US" sz="3100" dirty="0"/>
              <a:t>Latency subsystem</a:t>
            </a:r>
            <a:br>
              <a:rPr lang="en-US" sz="3100" dirty="0"/>
            </a:br>
            <a:r>
              <a:rPr lang="en-US" sz="3100" dirty="0"/>
              <a:t>Education and research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F6629-DAC7-B20A-529E-4A90AF89C8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-429" y="6492875"/>
            <a:ext cx="429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EAA3239-9EA4-4A65-A281-97F994456D9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3EE8161-96DD-D129-7C89-7927A6449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163" y="6474067"/>
            <a:ext cx="5092263" cy="383933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99A0F409-251E-A176-6B5C-15BE75777790}"/>
              </a:ext>
            </a:extLst>
          </p:cNvPr>
          <p:cNvSpPr txBox="1"/>
          <p:nvPr/>
        </p:nvSpPr>
        <p:spPr>
          <a:xfrm>
            <a:off x="612648" y="5128220"/>
            <a:ext cx="1984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Harm Hofman </a:t>
            </a:r>
          </a:p>
          <a:p>
            <a:r>
              <a:rPr lang="nl-NL" dirty="0"/>
              <a:t>Duurzaam Heiloo</a:t>
            </a:r>
          </a:p>
          <a:p>
            <a:endParaRPr lang="nl-BE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ADDF47B-B328-4402-FE64-06B53F2C3798}"/>
              </a:ext>
            </a:extLst>
          </p:cNvPr>
          <p:cNvSpPr txBox="1">
            <a:spLocks/>
          </p:cNvSpPr>
          <p:nvPr/>
        </p:nvSpPr>
        <p:spPr>
          <a:xfrm>
            <a:off x="704863" y="4103499"/>
            <a:ext cx="3892269" cy="993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Choose the focus for a university of applied science together with the government and companies</a:t>
            </a:r>
          </a:p>
        </p:txBody>
      </p:sp>
      <p:sp>
        <p:nvSpPr>
          <p:cNvPr id="10" name="Ondertitel 9">
            <a:extLst>
              <a:ext uri="{FF2B5EF4-FFF2-40B4-BE49-F238E27FC236}">
                <a16:creationId xmlns:a16="http://schemas.microsoft.com/office/drawing/2014/main" id="{6DD6B69D-EE50-71BA-EEA0-D1FAC32074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BDF2A2-7B1A-719E-4C3D-3E5793F2E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37" y="444279"/>
            <a:ext cx="4705912" cy="609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12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3000"/>
    </mc:Choice>
    <mc:Fallback xmlns="">
      <p:transition spd="slow" advClick="0" advTm="33000"/>
    </mc:Fallback>
  </mc:AlternateContent>
</p:sld>
</file>

<file path=ppt/theme/theme1.xml><?xml version="1.0" encoding="utf-8"?>
<a:theme xmlns:a="http://schemas.openxmlformats.org/drawingml/2006/main" name="Japandi linear">
  <a:themeElements>
    <a:clrScheme name="Japandi linear 2">
      <a:dk1>
        <a:srgbClr val="000000"/>
      </a:dk1>
      <a:lt1>
        <a:srgbClr val="FFFFFF"/>
      </a:lt1>
      <a:dk2>
        <a:srgbClr val="2C3832"/>
      </a:dk2>
      <a:lt2>
        <a:srgbClr val="F2EDE3"/>
      </a:lt2>
      <a:accent1>
        <a:srgbClr val="B79C8F"/>
      </a:accent1>
      <a:accent2>
        <a:srgbClr val="8A835B"/>
      </a:accent2>
      <a:accent3>
        <a:srgbClr val="A3A588"/>
      </a:accent3>
      <a:accent4>
        <a:srgbClr val="A39382"/>
      </a:accent4>
      <a:accent5>
        <a:srgbClr val="87A3BF"/>
      </a:accent5>
      <a:accent6>
        <a:srgbClr val="6464A0"/>
      </a:accent6>
      <a:hlink>
        <a:srgbClr val="BF6E45"/>
      </a:hlink>
      <a:folHlink>
        <a:srgbClr val="B3932A"/>
      </a:folHlink>
    </a:clrScheme>
    <a:fontScheme name="Custom 24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 voor template2.potx" id="{C9E04A01-642D-4516-A1E4-11D0BBC5A6DD}" vid="{9DD1AC02-75C7-4723-A2BC-C9C52F0415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CEDABF-7176-4A42-8EF9-E5D4DD31FF6C}">
  <ds:schemaRefs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230e9df3-be65-4c73-a93b-d1236ebd677e"/>
    <ds:schemaRef ds:uri="16c05727-aa75-4e4a-9b5f-8a80a1165891"/>
    <ds:schemaRef ds:uri="71af3243-3dd4-4a8d-8c0d-dd76da1f02a5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EEC3793-C1BC-496C-A03C-202DFFC51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301439-688F-4D19-B908-B48B62C5607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test voor template2</Template>
  <TotalTime>1725</TotalTime>
  <Words>802</Words>
  <Application>Microsoft Office PowerPoint</Application>
  <PresentationFormat>Breedbeeld</PresentationFormat>
  <Paragraphs>63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Nunito Sans</vt:lpstr>
      <vt:lpstr>Univers Light</vt:lpstr>
      <vt:lpstr>Japandi linear</vt:lpstr>
      <vt:lpstr>Environmental  Psychology a very short overview</vt:lpstr>
      <vt:lpstr>PowerPoint-presentatie</vt:lpstr>
      <vt:lpstr>PowerPoint-presentatie</vt:lpstr>
      <vt:lpstr>PowerPoint-presentatie</vt:lpstr>
      <vt:lpstr>PowerPoint-presentatie</vt:lpstr>
      <vt:lpstr>Analyses of the Latency subsystem Education and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Harm Hofman</dc:creator>
  <cp:lastModifiedBy>Harm Hofman</cp:lastModifiedBy>
  <cp:revision>6</cp:revision>
  <dcterms:created xsi:type="dcterms:W3CDTF">2025-11-23T12:59:56Z</dcterms:created>
  <dcterms:modified xsi:type="dcterms:W3CDTF">2025-12-10T13:24:22Z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